
<file path=[Content_Types].xml><?xml version="1.0" encoding="utf-8"?>
<Types xmlns="http://schemas.openxmlformats.org/package/2006/content-types">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22.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9.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7.xml"/>
  <Override ContentType="application/vnd.openxmlformats-officedocument.presentationml.slideLayout+xml" PartName="/ppt/slideLayouts/slideLayout9.xml"/>
  <Override ContentType="application/vnd.openxmlformats-officedocument.presentationml.slideLayout+xml" PartName="/ppt/slideLayouts/slideLayout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11.xml"/>
  <Override ContentType="application/vnd.openxmlformats-officedocument.presentationml.slide+xml" PartName="/ppt/slides/slide22.xml"/>
  <Override ContentType="application/vnd.openxmlformats-officedocument.presentationml.slide+xml" PartName="/ppt/slides/slide1.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61" r:id="rId4"/>
    <p:sldMasterId id="2147483662" r:id="rId5"/>
  </p:sldMasterIdLst>
  <p:notesMasterIdLst>
    <p:notesMasterId r:id="rId6"/>
  </p:notesMasterIdLst>
  <p:sldIdLst>
    <p:sldId id="256" r:id="rId7"/>
    <p:sldId id="257" r:id="rId8"/>
    <p:sldId id="258" r:id="rId9"/>
    <p:sldId id="259" r:id="rId10"/>
    <p:sldId id="260" r:id="rId11"/>
    <p:sldId id="261" r:id="rId12"/>
    <p:sldId id="262" r:id="rId13"/>
    <p:sldId id="263" r:id="rId14"/>
    <p:sldId id="264" r:id="rId15"/>
    <p:sldId id="265" r:id="rId16"/>
    <p:sldId id="266" r:id="rId17"/>
    <p:sldId id="267" r:id="rId18"/>
    <p:sldId id="268" r:id="rId19"/>
    <p:sldId id="269" r:id="rId20"/>
    <p:sldId id="270" r:id="rId21"/>
    <p:sldId id="271" r:id="rId22"/>
    <p:sldId id="272" r:id="rId23"/>
    <p:sldId id="273" r:id="rId24"/>
    <p:sldId id="274" r:id="rId25"/>
    <p:sldId id="275" r:id="rId26"/>
    <p:sldId id="276" r:id="rId27"/>
    <p:sldId id="277" r:id="rId28"/>
  </p:sldIdLst>
  <p:sldSz cy="5143500" cx="9144000"/>
  <p:notesSz cx="6858000" cy="9144000"/>
  <p:embeddedFontLst>
    <p:embeddedFont>
      <p:font typeface="Roboto"/>
      <p:regular r:id="rId29"/>
      <p:bold r:id="rId30"/>
      <p:italic r:id="rId31"/>
      <p:boldItalic r:id="rId32"/>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slide" Target="slides/slide14.xml"/><Relationship Id="rId22" Type="http://schemas.openxmlformats.org/officeDocument/2006/relationships/slide" Target="slides/slide16.xml"/><Relationship Id="rId21" Type="http://schemas.openxmlformats.org/officeDocument/2006/relationships/slide" Target="slides/slide15.xml"/><Relationship Id="rId24" Type="http://schemas.openxmlformats.org/officeDocument/2006/relationships/slide" Target="slides/slide18.xml"/><Relationship Id="rId23" Type="http://schemas.openxmlformats.org/officeDocument/2006/relationships/slide" Target="slides/slide17.xml"/><Relationship Id="rId1" Type="http://schemas.openxmlformats.org/officeDocument/2006/relationships/theme" Target="theme/theme3.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3.xml"/><Relationship Id="rId26" Type="http://schemas.openxmlformats.org/officeDocument/2006/relationships/slide" Target="slides/slide20.xml"/><Relationship Id="rId25" Type="http://schemas.openxmlformats.org/officeDocument/2006/relationships/slide" Target="slides/slide19.xml"/><Relationship Id="rId28" Type="http://schemas.openxmlformats.org/officeDocument/2006/relationships/slide" Target="slides/slide22.xml"/><Relationship Id="rId27" Type="http://schemas.openxmlformats.org/officeDocument/2006/relationships/slide" Target="slides/slide21.xml"/><Relationship Id="rId5" Type="http://schemas.openxmlformats.org/officeDocument/2006/relationships/slideMaster" Target="slideMasters/slideMaster2.xml"/><Relationship Id="rId6" Type="http://schemas.openxmlformats.org/officeDocument/2006/relationships/notesMaster" Target="notesMasters/notesMaster1.xml"/><Relationship Id="rId29" Type="http://schemas.openxmlformats.org/officeDocument/2006/relationships/font" Target="fonts/Roboto-regular.fntdata"/><Relationship Id="rId7" Type="http://schemas.openxmlformats.org/officeDocument/2006/relationships/slide" Target="slides/slide1.xml"/><Relationship Id="rId8" Type="http://schemas.openxmlformats.org/officeDocument/2006/relationships/slide" Target="slides/slide2.xml"/><Relationship Id="rId31" Type="http://schemas.openxmlformats.org/officeDocument/2006/relationships/font" Target="fonts/Roboto-italic.fntdata"/><Relationship Id="rId30" Type="http://schemas.openxmlformats.org/officeDocument/2006/relationships/font" Target="fonts/Roboto-bold.fntdata"/><Relationship Id="rId11" Type="http://schemas.openxmlformats.org/officeDocument/2006/relationships/slide" Target="slides/slide5.xml"/><Relationship Id="rId10" Type="http://schemas.openxmlformats.org/officeDocument/2006/relationships/slide" Target="slides/slide4.xml"/><Relationship Id="rId32" Type="http://schemas.openxmlformats.org/officeDocument/2006/relationships/font" Target="fonts/Roboto-boldItalic.fntdata"/><Relationship Id="rId13" Type="http://schemas.openxmlformats.org/officeDocument/2006/relationships/slide" Target="slides/slide7.xml"/><Relationship Id="rId12" Type="http://schemas.openxmlformats.org/officeDocument/2006/relationships/slide" Target="slides/slide6.xml"/><Relationship Id="rId15" Type="http://schemas.openxmlformats.org/officeDocument/2006/relationships/slide" Target="slides/slide9.xml"/><Relationship Id="rId14" Type="http://schemas.openxmlformats.org/officeDocument/2006/relationships/slide" Target="slides/slide8.xml"/><Relationship Id="rId17" Type="http://schemas.openxmlformats.org/officeDocument/2006/relationships/slide" Target="slides/slide11.xml"/><Relationship Id="rId16" Type="http://schemas.openxmlformats.org/officeDocument/2006/relationships/slide" Target="slides/slide10.xml"/><Relationship Id="rId19" Type="http://schemas.openxmlformats.org/officeDocument/2006/relationships/slide" Target="slides/slide13.xml"/><Relationship Id="rId18" Type="http://schemas.openxmlformats.org/officeDocument/2006/relationships/slide" Target="slides/slide1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profitsword.com/blogs/navigating-through-uncharted-waters-with-data-as-your-compass/" TargetMode="Externa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profitsword.com/blogs/navigating-through-uncharted-waters-with-data-as-your-compass/" TargetMode="Externa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2" name="Shape 62"/>
        <p:cNvGrpSpPr/>
        <p:nvPr/>
      </p:nvGrpSpPr>
      <p:grpSpPr>
        <a:xfrm>
          <a:off x="0" y="0"/>
          <a:ext cx="0" cy="0"/>
          <a:chOff x="0" y="0"/>
          <a:chExt cx="0" cy="0"/>
        </a:xfrm>
      </p:grpSpPr>
      <p:sp>
        <p:nvSpPr>
          <p:cNvPr id="63" name="Google Shape;63;g531b503a94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4" name="Google Shape;64;g531b503a94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4" name="Shape 164"/>
        <p:cNvGrpSpPr/>
        <p:nvPr/>
      </p:nvGrpSpPr>
      <p:grpSpPr>
        <a:xfrm>
          <a:off x="0" y="0"/>
          <a:ext cx="0" cy="0"/>
          <a:chOff x="0" y="0"/>
          <a:chExt cx="0" cy="0"/>
        </a:xfrm>
      </p:grpSpPr>
      <p:sp>
        <p:nvSpPr>
          <p:cNvPr id="165" name="Google Shape;165;g531b503a94_2_49:notes"/>
          <p:cNvSpPr txBox="1"/>
          <p:nvPr>
            <p:ph idx="1" type="body"/>
          </p:nvPr>
        </p:nvSpPr>
        <p:spPr>
          <a:xfrm>
            <a:off x="685800" y="4400550"/>
            <a:ext cx="5486400" cy="360045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66" name="Google Shape;166;g531b503a94_2_4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0" name="Shape 170"/>
        <p:cNvGrpSpPr/>
        <p:nvPr/>
      </p:nvGrpSpPr>
      <p:grpSpPr>
        <a:xfrm>
          <a:off x="0" y="0"/>
          <a:ext cx="0" cy="0"/>
          <a:chOff x="0" y="0"/>
          <a:chExt cx="0" cy="0"/>
        </a:xfrm>
      </p:grpSpPr>
      <p:sp>
        <p:nvSpPr>
          <p:cNvPr id="171" name="Google Shape;171;g531b503a94_2_54:notes"/>
          <p:cNvSpPr txBox="1"/>
          <p:nvPr>
            <p:ph idx="1" type="body"/>
          </p:nvPr>
        </p:nvSpPr>
        <p:spPr>
          <a:xfrm>
            <a:off x="685800" y="4400550"/>
            <a:ext cx="5486400" cy="360045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How many of you feel like you are driving without Waze and don’t know that the road is closed</a:t>
            </a:r>
            <a:endParaRPr/>
          </a:p>
          <a:p>
            <a:pPr indent="0" lvl="0" marL="0" rtl="0" algn="l">
              <a:spcBef>
                <a:spcPts val="0"/>
              </a:spcBef>
              <a:spcAft>
                <a:spcPts val="0"/>
              </a:spcAft>
              <a:buNone/>
            </a:pPr>
            <a:r>
              <a:t/>
            </a:r>
            <a:endParaRPr/>
          </a:p>
          <a:p>
            <a:pPr indent="0" lvl="0" marL="0" rtl="0" algn="l">
              <a:spcBef>
                <a:spcPts val="0"/>
              </a:spcBef>
              <a:spcAft>
                <a:spcPts val="0"/>
              </a:spcAft>
              <a:buNone/>
            </a:pPr>
            <a:r>
              <a:rPr lang="en" u="sng">
                <a:solidFill>
                  <a:schemeClr val="hlink"/>
                </a:solidFill>
                <a:hlinkClick r:id="rId2"/>
              </a:rPr>
              <a:t>https://profitsword.com/blogs/navigating-through-uncharted-waters-with-data-as-your-compass/</a:t>
            </a:r>
            <a:endParaRPr/>
          </a:p>
          <a:p>
            <a:pPr indent="0" lvl="0" marL="0" rtl="0" algn="l">
              <a:spcBef>
                <a:spcPts val="0"/>
              </a:spcBef>
              <a:spcAft>
                <a:spcPts val="0"/>
              </a:spcAft>
              <a:buNone/>
            </a:pPr>
            <a:r>
              <a:t/>
            </a:r>
            <a:endParaRPr/>
          </a:p>
          <a:p>
            <a:pPr indent="0" lvl="0" marL="0" rtl="0" algn="l">
              <a:spcBef>
                <a:spcPts val="0"/>
              </a:spcBef>
              <a:spcAft>
                <a:spcPts val="0"/>
              </a:spcAft>
              <a:buNone/>
            </a:pPr>
            <a:r>
              <a:rPr lang="en" sz="1450">
                <a:solidFill>
                  <a:srgbClr val="303D4D"/>
                </a:solidFill>
                <a:highlight>
                  <a:srgbClr val="FFFFFF"/>
                </a:highlight>
              </a:rPr>
              <a:t>If you don’t have time keep up, you definitely don’t have time to catch up. Instead, let go and start fresh.</a:t>
            </a:r>
            <a:endParaRPr/>
          </a:p>
          <a:p>
            <a:pPr indent="0" lvl="0" marL="0" rtl="0" algn="l">
              <a:spcBef>
                <a:spcPts val="0"/>
              </a:spcBef>
              <a:spcAft>
                <a:spcPts val="0"/>
              </a:spcAft>
              <a:buNone/>
            </a:pPr>
            <a:r>
              <a:t/>
            </a:r>
            <a:endParaRPr/>
          </a:p>
          <a:p>
            <a:pPr indent="0" lvl="0" marL="0" rtl="0" algn="l">
              <a:spcBef>
                <a:spcPts val="0"/>
              </a:spcBef>
              <a:spcAft>
                <a:spcPts val="0"/>
              </a:spcAft>
              <a:buNone/>
            </a:pPr>
            <a:r>
              <a:rPr lang="en" sz="1050">
                <a:solidFill>
                  <a:srgbClr val="4D5156"/>
                </a:solidFill>
                <a:highlight>
                  <a:srgbClr val="FFFFFF"/>
                </a:highlight>
                <a:latin typeface="Roboto"/>
                <a:ea typeface="Roboto"/>
                <a:cs typeface="Roboto"/>
                <a:sym typeface="Roboto"/>
              </a:rPr>
              <a:t>distributing </a:t>
            </a:r>
            <a:r>
              <a:rPr b="1" lang="en" sz="1050">
                <a:solidFill>
                  <a:srgbClr val="5F6368"/>
                </a:solidFill>
                <a:highlight>
                  <a:srgbClr val="FFFFFF"/>
                </a:highlight>
                <a:latin typeface="Roboto"/>
                <a:ea typeface="Roboto"/>
                <a:cs typeface="Roboto"/>
                <a:sym typeface="Roboto"/>
              </a:rPr>
              <a:t>data</a:t>
            </a:r>
            <a:r>
              <a:rPr lang="en" sz="1050">
                <a:solidFill>
                  <a:srgbClr val="4D5156"/>
                </a:solidFill>
                <a:highlight>
                  <a:srgbClr val="FFFFFF"/>
                </a:highlight>
                <a:latin typeface="Roboto"/>
                <a:ea typeface="Roboto"/>
                <a:cs typeface="Roboto"/>
                <a:sym typeface="Roboto"/>
              </a:rPr>
              <a:t> at speed, scale and efficiently</a:t>
            </a:r>
            <a:endParaRPr sz="1050">
              <a:solidFill>
                <a:srgbClr val="4D5156"/>
              </a:solidFill>
              <a:highlight>
                <a:srgbClr val="FFFFFF"/>
              </a:highlight>
              <a:latin typeface="Roboto"/>
              <a:ea typeface="Roboto"/>
              <a:cs typeface="Roboto"/>
              <a:sym typeface="Roboto"/>
            </a:endParaRPr>
          </a:p>
          <a:p>
            <a:pPr indent="0" lvl="0" marL="0" rtl="0" algn="l">
              <a:spcBef>
                <a:spcPts val="0"/>
              </a:spcBef>
              <a:spcAft>
                <a:spcPts val="0"/>
              </a:spcAft>
              <a:buNone/>
            </a:pPr>
            <a:r>
              <a:t/>
            </a:r>
            <a:endParaRPr sz="1050">
              <a:solidFill>
                <a:srgbClr val="4D5156"/>
              </a:solidFill>
              <a:highlight>
                <a:srgbClr val="FFFFFF"/>
              </a:highlight>
              <a:latin typeface="Roboto"/>
              <a:ea typeface="Roboto"/>
              <a:cs typeface="Roboto"/>
              <a:sym typeface="Roboto"/>
            </a:endParaRPr>
          </a:p>
        </p:txBody>
      </p:sp>
      <p:sp>
        <p:nvSpPr>
          <p:cNvPr id="172" name="Google Shape;172;g531b503a94_2_5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9" name="Shape 179"/>
        <p:cNvGrpSpPr/>
        <p:nvPr/>
      </p:nvGrpSpPr>
      <p:grpSpPr>
        <a:xfrm>
          <a:off x="0" y="0"/>
          <a:ext cx="0" cy="0"/>
          <a:chOff x="0" y="0"/>
          <a:chExt cx="0" cy="0"/>
        </a:xfrm>
      </p:grpSpPr>
      <p:sp>
        <p:nvSpPr>
          <p:cNvPr id="180" name="Google Shape;180;g9079d9326b_0_8:notes"/>
          <p:cNvSpPr txBox="1"/>
          <p:nvPr>
            <p:ph idx="1" type="body"/>
          </p:nvPr>
        </p:nvSpPr>
        <p:spPr>
          <a:xfrm>
            <a:off x="685800" y="4400550"/>
            <a:ext cx="5486400" cy="3600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How many of you feel like you are driving without Waze and don’t know that the road is closed</a:t>
            </a:r>
            <a:endParaRPr/>
          </a:p>
          <a:p>
            <a:pPr indent="0" lvl="0" marL="0" rtl="0" algn="l">
              <a:spcBef>
                <a:spcPts val="0"/>
              </a:spcBef>
              <a:spcAft>
                <a:spcPts val="0"/>
              </a:spcAft>
              <a:buNone/>
            </a:pPr>
            <a:r>
              <a:t/>
            </a:r>
            <a:endParaRPr/>
          </a:p>
          <a:p>
            <a:pPr indent="0" lvl="0" marL="0" rtl="0" algn="l">
              <a:spcBef>
                <a:spcPts val="0"/>
              </a:spcBef>
              <a:spcAft>
                <a:spcPts val="0"/>
              </a:spcAft>
              <a:buNone/>
            </a:pPr>
            <a:r>
              <a:rPr lang="en" u="sng">
                <a:solidFill>
                  <a:schemeClr val="hlink"/>
                </a:solidFill>
                <a:hlinkClick r:id="rId2"/>
              </a:rPr>
              <a:t>https://profitsword.com/blogs/navigating-through-uncharted-waters-with-data-as-your-compass/</a:t>
            </a:r>
            <a:endParaRPr/>
          </a:p>
          <a:p>
            <a:pPr indent="0" lvl="0" marL="0" rtl="0" algn="l">
              <a:spcBef>
                <a:spcPts val="0"/>
              </a:spcBef>
              <a:spcAft>
                <a:spcPts val="0"/>
              </a:spcAft>
              <a:buNone/>
            </a:pPr>
            <a:r>
              <a:t/>
            </a:r>
            <a:endParaRPr/>
          </a:p>
          <a:p>
            <a:pPr indent="0" lvl="0" marL="0" rtl="0" algn="l">
              <a:spcBef>
                <a:spcPts val="0"/>
              </a:spcBef>
              <a:spcAft>
                <a:spcPts val="0"/>
              </a:spcAft>
              <a:buNone/>
            </a:pPr>
            <a:r>
              <a:rPr lang="en" sz="1450">
                <a:solidFill>
                  <a:srgbClr val="303D4D"/>
                </a:solidFill>
                <a:highlight>
                  <a:srgbClr val="FFFFFF"/>
                </a:highlight>
              </a:rPr>
              <a:t>If you don’t have time keep up, you definitely don’t have time to catch up. Instead, let go and start fresh.</a:t>
            </a:r>
            <a:endParaRPr/>
          </a:p>
          <a:p>
            <a:pPr indent="0" lvl="0" marL="0" rtl="0" algn="l">
              <a:spcBef>
                <a:spcPts val="0"/>
              </a:spcBef>
              <a:spcAft>
                <a:spcPts val="0"/>
              </a:spcAft>
              <a:buNone/>
            </a:pPr>
            <a:r>
              <a:t/>
            </a:r>
            <a:endParaRPr/>
          </a:p>
          <a:p>
            <a:pPr indent="0" lvl="0" marL="0" rtl="0" algn="l">
              <a:spcBef>
                <a:spcPts val="0"/>
              </a:spcBef>
              <a:spcAft>
                <a:spcPts val="0"/>
              </a:spcAft>
              <a:buNone/>
            </a:pPr>
            <a:r>
              <a:rPr lang="en" sz="1050">
                <a:solidFill>
                  <a:srgbClr val="4D5156"/>
                </a:solidFill>
                <a:highlight>
                  <a:srgbClr val="FFFFFF"/>
                </a:highlight>
                <a:latin typeface="Roboto"/>
                <a:ea typeface="Roboto"/>
                <a:cs typeface="Roboto"/>
                <a:sym typeface="Roboto"/>
              </a:rPr>
              <a:t>distributing </a:t>
            </a:r>
            <a:r>
              <a:rPr b="1" lang="en" sz="1050">
                <a:solidFill>
                  <a:srgbClr val="5F6368"/>
                </a:solidFill>
                <a:highlight>
                  <a:srgbClr val="FFFFFF"/>
                </a:highlight>
                <a:latin typeface="Roboto"/>
                <a:ea typeface="Roboto"/>
                <a:cs typeface="Roboto"/>
                <a:sym typeface="Roboto"/>
              </a:rPr>
              <a:t>data</a:t>
            </a:r>
            <a:r>
              <a:rPr lang="en" sz="1050">
                <a:solidFill>
                  <a:srgbClr val="4D5156"/>
                </a:solidFill>
                <a:highlight>
                  <a:srgbClr val="FFFFFF"/>
                </a:highlight>
                <a:latin typeface="Roboto"/>
                <a:ea typeface="Roboto"/>
                <a:cs typeface="Roboto"/>
                <a:sym typeface="Roboto"/>
              </a:rPr>
              <a:t> at speed, scale and efficiently</a:t>
            </a:r>
            <a:endParaRPr sz="1050">
              <a:solidFill>
                <a:srgbClr val="4D5156"/>
              </a:solidFill>
              <a:highlight>
                <a:srgbClr val="FFFFFF"/>
              </a:highlight>
              <a:latin typeface="Roboto"/>
              <a:ea typeface="Roboto"/>
              <a:cs typeface="Roboto"/>
              <a:sym typeface="Roboto"/>
            </a:endParaRPr>
          </a:p>
          <a:p>
            <a:pPr indent="0" lvl="0" marL="0" rtl="0" algn="l">
              <a:spcBef>
                <a:spcPts val="0"/>
              </a:spcBef>
              <a:spcAft>
                <a:spcPts val="0"/>
              </a:spcAft>
              <a:buNone/>
            </a:pPr>
            <a:r>
              <a:t/>
            </a:r>
            <a:endParaRPr sz="1050">
              <a:solidFill>
                <a:srgbClr val="4D5156"/>
              </a:solidFill>
              <a:highlight>
                <a:srgbClr val="FFFFFF"/>
              </a:highlight>
              <a:latin typeface="Roboto"/>
              <a:ea typeface="Roboto"/>
              <a:cs typeface="Roboto"/>
              <a:sym typeface="Roboto"/>
            </a:endParaRPr>
          </a:p>
        </p:txBody>
      </p:sp>
      <p:sp>
        <p:nvSpPr>
          <p:cNvPr id="181" name="Google Shape;181;g9079d9326b_0_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8" name="Shape 188"/>
        <p:cNvGrpSpPr/>
        <p:nvPr/>
      </p:nvGrpSpPr>
      <p:grpSpPr>
        <a:xfrm>
          <a:off x="0" y="0"/>
          <a:ext cx="0" cy="0"/>
          <a:chOff x="0" y="0"/>
          <a:chExt cx="0" cy="0"/>
        </a:xfrm>
      </p:grpSpPr>
      <p:sp>
        <p:nvSpPr>
          <p:cNvPr id="189" name="Google Shape;189;g9079d9326b_0_15:notes"/>
          <p:cNvSpPr txBox="1"/>
          <p:nvPr>
            <p:ph idx="1" type="body"/>
          </p:nvPr>
        </p:nvSpPr>
        <p:spPr>
          <a:xfrm>
            <a:off x="685800" y="4400550"/>
            <a:ext cx="5486400" cy="3600600"/>
          </a:xfrm>
          <a:prstGeom prst="rect">
            <a:avLst/>
          </a:prstGeom>
        </p:spPr>
        <p:txBody>
          <a:bodyPr anchorCtr="0" anchor="t" bIns="91425" lIns="91425" spcFirstLastPara="1" rIns="91425" wrap="square" tIns="91425">
            <a:noAutofit/>
          </a:bodyPr>
          <a:lstStyle/>
          <a:p>
            <a:pPr indent="0" lvl="0" marL="0" rtl="0" algn="l">
              <a:lnSpc>
                <a:spcPct val="120000"/>
              </a:lnSpc>
              <a:spcBef>
                <a:spcPts val="1700"/>
              </a:spcBef>
              <a:spcAft>
                <a:spcPts val="0"/>
              </a:spcAft>
              <a:buNone/>
            </a:pPr>
            <a:r>
              <a:rPr lang="en" sz="1200">
                <a:solidFill>
                  <a:srgbClr val="3C3C3C"/>
                </a:solidFill>
              </a:rPr>
              <a:t>to prepare our students for what’s next</a:t>
            </a:r>
            <a:endParaRPr sz="1200">
              <a:solidFill>
                <a:srgbClr val="3C3C3C"/>
              </a:solidFill>
            </a:endParaRPr>
          </a:p>
          <a:p>
            <a:pPr indent="0" lvl="0" marL="0" rtl="0" algn="l">
              <a:lnSpc>
                <a:spcPct val="120000"/>
              </a:lnSpc>
              <a:spcBef>
                <a:spcPts val="1700"/>
              </a:spcBef>
              <a:spcAft>
                <a:spcPts val="0"/>
              </a:spcAft>
              <a:buNone/>
            </a:pPr>
            <a:r>
              <a:t/>
            </a:r>
            <a:endParaRPr sz="1200">
              <a:solidFill>
                <a:srgbClr val="3C3C3C"/>
              </a:solidFill>
            </a:endParaRPr>
          </a:p>
          <a:p>
            <a:pPr indent="0" lvl="0" marL="0" rtl="0" algn="l">
              <a:lnSpc>
                <a:spcPct val="120000"/>
              </a:lnSpc>
              <a:spcBef>
                <a:spcPts val="1700"/>
              </a:spcBef>
              <a:spcAft>
                <a:spcPts val="0"/>
              </a:spcAft>
              <a:buNone/>
            </a:pPr>
            <a:r>
              <a:t/>
            </a:r>
            <a:endParaRPr sz="1200">
              <a:solidFill>
                <a:srgbClr val="3C3C3C"/>
              </a:solidFill>
            </a:endParaRPr>
          </a:p>
          <a:p>
            <a:pPr indent="0" lvl="0" marL="0" rtl="0" algn="l">
              <a:lnSpc>
                <a:spcPct val="120000"/>
              </a:lnSpc>
              <a:spcBef>
                <a:spcPts val="1700"/>
              </a:spcBef>
              <a:spcAft>
                <a:spcPts val="0"/>
              </a:spcAft>
              <a:buClr>
                <a:schemeClr val="dk1"/>
              </a:buClr>
              <a:buSzPts val="1100"/>
              <a:buFont typeface="Arial"/>
              <a:buNone/>
            </a:pPr>
            <a:r>
              <a:rPr b="1" lang="en" sz="1650">
                <a:solidFill>
                  <a:srgbClr val="06C3C6"/>
                </a:solidFill>
                <a:highlight>
                  <a:srgbClr val="FFFFFF"/>
                </a:highlight>
              </a:rPr>
              <a:t>COLLABORATION AND CONSISTENCY</a:t>
            </a:r>
            <a:endParaRPr b="1" sz="1650">
              <a:solidFill>
                <a:srgbClr val="06C3C6"/>
              </a:solidFill>
              <a:highlight>
                <a:srgbClr val="FFFFFF"/>
              </a:highlight>
            </a:endParaRPr>
          </a:p>
          <a:p>
            <a:pPr indent="0" lvl="0" marL="0" rtl="0" algn="l">
              <a:lnSpc>
                <a:spcPct val="115000"/>
              </a:lnSpc>
              <a:spcBef>
                <a:spcPts val="1400"/>
              </a:spcBef>
              <a:spcAft>
                <a:spcPts val="0"/>
              </a:spcAft>
              <a:buClr>
                <a:schemeClr val="dk1"/>
              </a:buClr>
              <a:buSzPts val="1100"/>
              <a:buFont typeface="Arial"/>
              <a:buNone/>
            </a:pPr>
            <a:r>
              <a:rPr lang="en" sz="1350">
                <a:solidFill>
                  <a:schemeClr val="dk1"/>
                </a:solidFill>
                <a:highlight>
                  <a:srgbClr val="FFFFFF"/>
                </a:highlight>
              </a:rPr>
              <a:t>The reality is mapping never ends for school-districts that intentionally align learning standards with collaborative teaching/learning strategies to reinforce vertical, horizontal and multidisciplinary coherence. Educators must continually evaluate and modify teaching methods and lesson plans, based on what's working and what's not. The challenge is finding real-time communication and data-tracking tools to keep teachers across all grade levels and campuses informed and on the same page.</a:t>
            </a:r>
            <a:endParaRPr sz="1350">
              <a:solidFill>
                <a:schemeClr val="dk1"/>
              </a:solidFill>
              <a:highlight>
                <a:srgbClr val="FFFFFF"/>
              </a:highlight>
            </a:endParaRPr>
          </a:p>
          <a:p>
            <a:pPr indent="0" lvl="0" marL="0" rtl="0" algn="l">
              <a:spcBef>
                <a:spcPts val="1400"/>
              </a:spcBef>
              <a:spcAft>
                <a:spcPts val="0"/>
              </a:spcAft>
              <a:buNone/>
            </a:pPr>
            <a:r>
              <a:t/>
            </a:r>
            <a:endParaRPr/>
          </a:p>
        </p:txBody>
      </p:sp>
      <p:sp>
        <p:nvSpPr>
          <p:cNvPr id="190" name="Google Shape;190;g9079d9326b_0_1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7" name="Shape 197"/>
        <p:cNvGrpSpPr/>
        <p:nvPr/>
      </p:nvGrpSpPr>
      <p:grpSpPr>
        <a:xfrm>
          <a:off x="0" y="0"/>
          <a:ext cx="0" cy="0"/>
          <a:chOff x="0" y="0"/>
          <a:chExt cx="0" cy="0"/>
        </a:xfrm>
      </p:grpSpPr>
      <p:sp>
        <p:nvSpPr>
          <p:cNvPr id="198" name="Google Shape;198;g531b503a94_2_69:notes"/>
          <p:cNvSpPr txBox="1"/>
          <p:nvPr>
            <p:ph idx="1" type="body"/>
          </p:nvPr>
        </p:nvSpPr>
        <p:spPr>
          <a:xfrm>
            <a:off x="685800" y="4400550"/>
            <a:ext cx="5486400" cy="360045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99" name="Google Shape;199;g531b503a94_2_6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5" name="Shape 205"/>
        <p:cNvGrpSpPr/>
        <p:nvPr/>
      </p:nvGrpSpPr>
      <p:grpSpPr>
        <a:xfrm>
          <a:off x="0" y="0"/>
          <a:ext cx="0" cy="0"/>
          <a:chOff x="0" y="0"/>
          <a:chExt cx="0" cy="0"/>
        </a:xfrm>
      </p:grpSpPr>
      <p:sp>
        <p:nvSpPr>
          <p:cNvPr id="206" name="Google Shape;206;g531b503a94_2_76:notes"/>
          <p:cNvSpPr txBox="1"/>
          <p:nvPr>
            <p:ph idx="1" type="body"/>
          </p:nvPr>
        </p:nvSpPr>
        <p:spPr>
          <a:xfrm>
            <a:off x="685800" y="4400550"/>
            <a:ext cx="5486400" cy="360045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07" name="Google Shape;207;g531b503a94_2_7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1" name="Shape 211"/>
        <p:cNvGrpSpPr/>
        <p:nvPr/>
      </p:nvGrpSpPr>
      <p:grpSpPr>
        <a:xfrm>
          <a:off x="0" y="0"/>
          <a:ext cx="0" cy="0"/>
          <a:chOff x="0" y="0"/>
          <a:chExt cx="0" cy="0"/>
        </a:xfrm>
      </p:grpSpPr>
      <p:sp>
        <p:nvSpPr>
          <p:cNvPr id="212" name="Google Shape;212;g903d458129_1_15:notes"/>
          <p:cNvSpPr txBox="1"/>
          <p:nvPr>
            <p:ph idx="1" type="body"/>
          </p:nvPr>
        </p:nvSpPr>
        <p:spPr>
          <a:xfrm>
            <a:off x="685800" y="4400550"/>
            <a:ext cx="5486400" cy="3600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13" name="Google Shape;213;g903d458129_1_1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6" name="Shape 216"/>
        <p:cNvGrpSpPr/>
        <p:nvPr/>
      </p:nvGrpSpPr>
      <p:grpSpPr>
        <a:xfrm>
          <a:off x="0" y="0"/>
          <a:ext cx="0" cy="0"/>
          <a:chOff x="0" y="0"/>
          <a:chExt cx="0" cy="0"/>
        </a:xfrm>
      </p:grpSpPr>
      <p:sp>
        <p:nvSpPr>
          <p:cNvPr id="217" name="Google Shape;217;g91884dc2d7_0_1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18" name="Google Shape;218;g91884dc2d7_0_1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4" name="Shape 224"/>
        <p:cNvGrpSpPr/>
        <p:nvPr/>
      </p:nvGrpSpPr>
      <p:grpSpPr>
        <a:xfrm>
          <a:off x="0" y="0"/>
          <a:ext cx="0" cy="0"/>
          <a:chOff x="0" y="0"/>
          <a:chExt cx="0" cy="0"/>
        </a:xfrm>
      </p:grpSpPr>
      <p:sp>
        <p:nvSpPr>
          <p:cNvPr id="225" name="Google Shape;225;g91884dc2d7_0_1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26" name="Google Shape;226;g91884dc2d7_0_1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2" name="Shape 232"/>
        <p:cNvGrpSpPr/>
        <p:nvPr/>
      </p:nvGrpSpPr>
      <p:grpSpPr>
        <a:xfrm>
          <a:off x="0" y="0"/>
          <a:ext cx="0" cy="0"/>
          <a:chOff x="0" y="0"/>
          <a:chExt cx="0" cy="0"/>
        </a:xfrm>
      </p:grpSpPr>
      <p:sp>
        <p:nvSpPr>
          <p:cNvPr id="233" name="Google Shape;233;g91884dc2d7_0_2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34" name="Google Shape;234;g91884dc2d7_0_2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9" name="Shape 69"/>
        <p:cNvGrpSpPr/>
        <p:nvPr/>
      </p:nvGrpSpPr>
      <p:grpSpPr>
        <a:xfrm>
          <a:off x="0" y="0"/>
          <a:ext cx="0" cy="0"/>
          <a:chOff x="0" y="0"/>
          <a:chExt cx="0" cy="0"/>
        </a:xfrm>
      </p:grpSpPr>
      <p:sp>
        <p:nvSpPr>
          <p:cNvPr id="70" name="Google Shape;70;g531b503a94_0_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1" name="Google Shape;71;g531b503a94_0_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1" name="Shape 241"/>
        <p:cNvGrpSpPr/>
        <p:nvPr/>
      </p:nvGrpSpPr>
      <p:grpSpPr>
        <a:xfrm>
          <a:off x="0" y="0"/>
          <a:ext cx="0" cy="0"/>
          <a:chOff x="0" y="0"/>
          <a:chExt cx="0" cy="0"/>
        </a:xfrm>
      </p:grpSpPr>
      <p:sp>
        <p:nvSpPr>
          <p:cNvPr id="242" name="Google Shape;242;g92c78196f9_2_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43" name="Google Shape;243;g92c78196f9_2_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7" name="Shape 247"/>
        <p:cNvGrpSpPr/>
        <p:nvPr/>
      </p:nvGrpSpPr>
      <p:grpSpPr>
        <a:xfrm>
          <a:off x="0" y="0"/>
          <a:ext cx="0" cy="0"/>
          <a:chOff x="0" y="0"/>
          <a:chExt cx="0" cy="0"/>
        </a:xfrm>
      </p:grpSpPr>
      <p:sp>
        <p:nvSpPr>
          <p:cNvPr id="248" name="Google Shape;248;g937ded8ec8_0_2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49" name="Google Shape;249;g937ded8ec8_0_2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2" name="Shape 252"/>
        <p:cNvGrpSpPr/>
        <p:nvPr/>
      </p:nvGrpSpPr>
      <p:grpSpPr>
        <a:xfrm>
          <a:off x="0" y="0"/>
          <a:ext cx="0" cy="0"/>
          <a:chOff x="0" y="0"/>
          <a:chExt cx="0" cy="0"/>
        </a:xfrm>
      </p:grpSpPr>
      <p:sp>
        <p:nvSpPr>
          <p:cNvPr id="253" name="Google Shape;253;g937ded8ec8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54" name="Google Shape;254;g937ded8ec8_0_0: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5" name="Shape 75"/>
        <p:cNvGrpSpPr/>
        <p:nvPr/>
      </p:nvGrpSpPr>
      <p:grpSpPr>
        <a:xfrm>
          <a:off x="0" y="0"/>
          <a:ext cx="0" cy="0"/>
          <a:chOff x="0" y="0"/>
          <a:chExt cx="0" cy="0"/>
        </a:xfrm>
      </p:grpSpPr>
      <p:sp>
        <p:nvSpPr>
          <p:cNvPr id="76" name="Google Shape;76;g531b503a94_2_23:notes"/>
          <p:cNvSpPr txBox="1"/>
          <p:nvPr>
            <p:ph idx="1" type="body"/>
          </p:nvPr>
        </p:nvSpPr>
        <p:spPr>
          <a:xfrm>
            <a:off x="685800" y="4400550"/>
            <a:ext cx="5486400" cy="360045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77" name="Google Shape;77;g531b503a94_2_2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1" name="Shape 81"/>
        <p:cNvGrpSpPr/>
        <p:nvPr/>
      </p:nvGrpSpPr>
      <p:grpSpPr>
        <a:xfrm>
          <a:off x="0" y="0"/>
          <a:ext cx="0" cy="0"/>
          <a:chOff x="0" y="0"/>
          <a:chExt cx="0" cy="0"/>
        </a:xfrm>
      </p:grpSpPr>
      <p:sp>
        <p:nvSpPr>
          <p:cNvPr id="82" name="Google Shape;82;g903d458129_1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3" name="Google Shape;83;g903d458129_1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7" name="Shape 87"/>
        <p:cNvGrpSpPr/>
        <p:nvPr/>
      </p:nvGrpSpPr>
      <p:grpSpPr>
        <a:xfrm>
          <a:off x="0" y="0"/>
          <a:ext cx="0" cy="0"/>
          <a:chOff x="0" y="0"/>
          <a:chExt cx="0" cy="0"/>
        </a:xfrm>
      </p:grpSpPr>
      <p:sp>
        <p:nvSpPr>
          <p:cNvPr id="88" name="Google Shape;88;g531b503a94_0_158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89" name="Google Shape;89;g531b503a94_0_1585: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1" marL="0" marR="0" rtl="0" algn="l">
              <a:lnSpc>
                <a:spcPct val="100000"/>
              </a:lnSpc>
              <a:spcBef>
                <a:spcPts val="0"/>
              </a:spcBef>
              <a:spcAft>
                <a:spcPts val="0"/>
              </a:spcAft>
              <a:buClr>
                <a:schemeClr val="dk1"/>
              </a:buClr>
              <a:buSzPts val="1200"/>
              <a:buFont typeface="Calibri"/>
              <a:buNone/>
            </a:pPr>
            <a:r>
              <a:t/>
            </a:r>
            <a:endParaRPr sz="1200">
              <a:solidFill>
                <a:schemeClr val="dk1"/>
              </a:solidFill>
              <a:latin typeface="Calibri"/>
              <a:ea typeface="Calibri"/>
              <a:cs typeface="Calibri"/>
              <a:sym typeface="Calibri"/>
            </a:endParaRPr>
          </a:p>
          <a:p>
            <a:pPr indent="0" lvl="1" marL="457200" marR="0" rtl="0" algn="l">
              <a:lnSpc>
                <a:spcPct val="100000"/>
              </a:lnSpc>
              <a:spcBef>
                <a:spcPts val="0"/>
              </a:spcBef>
              <a:spcAft>
                <a:spcPts val="0"/>
              </a:spcAft>
              <a:buClr>
                <a:schemeClr val="dk1"/>
              </a:buClr>
              <a:buSzPts val="1200"/>
              <a:buFont typeface="Calibri"/>
              <a:buNone/>
            </a:pPr>
            <a:r>
              <a:t/>
            </a:r>
            <a:endParaRPr/>
          </a:p>
          <a:p>
            <a:pPr indent="0" lvl="0" marL="0" rtl="0" algn="l">
              <a:spcBef>
                <a:spcPts val="0"/>
              </a:spcBef>
              <a:spcAft>
                <a:spcPts val="0"/>
              </a:spcAft>
              <a:buNone/>
            </a:pPr>
            <a:r>
              <a:t/>
            </a:r>
            <a:endParaRPr/>
          </a:p>
        </p:txBody>
      </p:sp>
      <p:sp>
        <p:nvSpPr>
          <p:cNvPr id="90" name="Google Shape;90;g531b503a94_0_1585: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8" name="Shape 138"/>
        <p:cNvGrpSpPr/>
        <p:nvPr/>
      </p:nvGrpSpPr>
      <p:grpSpPr>
        <a:xfrm>
          <a:off x="0" y="0"/>
          <a:ext cx="0" cy="0"/>
          <a:chOff x="0" y="0"/>
          <a:chExt cx="0" cy="0"/>
        </a:xfrm>
      </p:grpSpPr>
      <p:sp>
        <p:nvSpPr>
          <p:cNvPr id="139" name="Google Shape;139;g903d458129_1_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0" name="Google Shape;140;g903d458129_1_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4" name="Shape 144"/>
        <p:cNvGrpSpPr/>
        <p:nvPr/>
      </p:nvGrpSpPr>
      <p:grpSpPr>
        <a:xfrm>
          <a:off x="0" y="0"/>
          <a:ext cx="0" cy="0"/>
          <a:chOff x="0" y="0"/>
          <a:chExt cx="0" cy="0"/>
        </a:xfrm>
      </p:grpSpPr>
      <p:sp>
        <p:nvSpPr>
          <p:cNvPr id="145" name="Google Shape;145;g903d458129_1_1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6" name="Google Shape;146;g903d458129_1_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0" name="Shape 150"/>
        <p:cNvGrpSpPr/>
        <p:nvPr/>
      </p:nvGrpSpPr>
      <p:grpSpPr>
        <a:xfrm>
          <a:off x="0" y="0"/>
          <a:ext cx="0" cy="0"/>
          <a:chOff x="0" y="0"/>
          <a:chExt cx="0" cy="0"/>
        </a:xfrm>
      </p:grpSpPr>
      <p:sp>
        <p:nvSpPr>
          <p:cNvPr id="151" name="Google Shape;151;g531b503a94_2_3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52" name="Google Shape;152;g531b503a94_2_37: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200"/>
              <a:buFont typeface="Calibri"/>
              <a:buNone/>
            </a:pPr>
            <a:r>
              <a:t/>
            </a:r>
            <a:endParaRPr/>
          </a:p>
        </p:txBody>
      </p:sp>
      <p:sp>
        <p:nvSpPr>
          <p:cNvPr id="153" name="Google Shape;153;g531b503a94_2_37: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7" name="Shape 157"/>
        <p:cNvGrpSpPr/>
        <p:nvPr/>
      </p:nvGrpSpPr>
      <p:grpSpPr>
        <a:xfrm>
          <a:off x="0" y="0"/>
          <a:ext cx="0" cy="0"/>
          <a:chOff x="0" y="0"/>
          <a:chExt cx="0" cy="0"/>
        </a:xfrm>
      </p:grpSpPr>
      <p:sp>
        <p:nvSpPr>
          <p:cNvPr id="158" name="Google Shape;158;g531b503a94_2_43:notes"/>
          <p:cNvSpPr txBox="1"/>
          <p:nvPr>
            <p:ph idx="1" type="body"/>
          </p:nvPr>
        </p:nvSpPr>
        <p:spPr>
          <a:xfrm>
            <a:off x="685800" y="4400550"/>
            <a:ext cx="5486400" cy="360045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59" name="Google Shape;159;g531b503a94_2_4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2.pn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8.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2"/>
          <p:cNvSpPr txBox="1"/>
          <p:nvPr>
            <p:ph type="ctrTitle"/>
          </p:nvPr>
        </p:nvSpPr>
        <p:spPr>
          <a:xfrm>
            <a:off x="311708" y="744575"/>
            <a:ext cx="8520600" cy="2052600"/>
          </a:xfrm>
          <a:prstGeom prst="rect">
            <a:avLst/>
          </a:prstGeom>
        </p:spPr>
        <p:txBody>
          <a:bodyPr anchorCtr="0" anchor="b" bIns="91425" lIns="91425" spcFirstLastPara="1" rIns="91425" wrap="square" tIns="91425">
            <a:no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11" name="Google Shape;11;p2"/>
          <p:cNvSpPr txBox="1"/>
          <p:nvPr>
            <p:ph idx="1" type="subTitle"/>
          </p:nvPr>
        </p:nvSpPr>
        <p:spPr>
          <a:xfrm>
            <a:off x="311700" y="2834125"/>
            <a:ext cx="8520600" cy="7926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2" name="Google Shape;12;p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4" name="Shape 44"/>
        <p:cNvGrpSpPr/>
        <p:nvPr/>
      </p:nvGrpSpPr>
      <p:grpSpPr>
        <a:xfrm>
          <a:off x="0" y="0"/>
          <a:ext cx="0" cy="0"/>
          <a:chOff x="0" y="0"/>
          <a:chExt cx="0" cy="0"/>
        </a:xfrm>
      </p:grpSpPr>
      <p:sp>
        <p:nvSpPr>
          <p:cNvPr id="45" name="Google Shape;45;p11"/>
          <p:cNvSpPr txBox="1"/>
          <p:nvPr>
            <p:ph hasCustomPrompt="1" type="title"/>
          </p:nvPr>
        </p:nvSpPr>
        <p:spPr>
          <a:xfrm>
            <a:off x="311700" y="1106125"/>
            <a:ext cx="8520600" cy="1963500"/>
          </a:xfrm>
          <a:prstGeom prst="rect">
            <a:avLst/>
          </a:prstGeom>
        </p:spPr>
        <p:txBody>
          <a:bodyPr anchorCtr="0" anchor="b" bIns="91425" lIns="91425" spcFirstLastPara="1" rIns="91425" wrap="square" tIns="91425">
            <a:no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p:nvPr>
            <p:ph idx="1" type="body"/>
          </p:nvPr>
        </p:nvSpPr>
        <p:spPr>
          <a:xfrm>
            <a:off x="311700" y="3152225"/>
            <a:ext cx="8520600" cy="1300800"/>
          </a:xfrm>
          <a:prstGeom prst="rect">
            <a:avLst/>
          </a:prstGeom>
        </p:spPr>
        <p:txBody>
          <a:bodyPr anchorCtr="0" anchor="t" bIns="91425" lIns="91425" spcFirstLastPara="1" rIns="91425" wrap="square" tIns="91425">
            <a:noAutofit/>
          </a:bodyPr>
          <a:lstStyle>
            <a:lvl1pPr indent="-342900" lvl="0" marL="457200" algn="ctr">
              <a:spcBef>
                <a:spcPts val="0"/>
              </a:spcBef>
              <a:spcAft>
                <a:spcPts val="0"/>
              </a:spcAft>
              <a:buSzPts val="1800"/>
              <a:buChar char="●"/>
              <a:defRPr/>
            </a:lvl1pPr>
            <a:lvl2pPr indent="-317500" lvl="1" marL="914400" algn="ctr">
              <a:spcBef>
                <a:spcPts val="1600"/>
              </a:spcBef>
              <a:spcAft>
                <a:spcPts val="0"/>
              </a:spcAft>
              <a:buSzPts val="1400"/>
              <a:buChar char="○"/>
              <a:defRPr/>
            </a:lvl2pPr>
            <a:lvl3pPr indent="-317500" lvl="2" marL="1371600" algn="ctr">
              <a:spcBef>
                <a:spcPts val="1600"/>
              </a:spcBef>
              <a:spcAft>
                <a:spcPts val="0"/>
              </a:spcAft>
              <a:buSzPts val="1400"/>
              <a:buChar char="■"/>
              <a:defRPr/>
            </a:lvl3pPr>
            <a:lvl4pPr indent="-317500" lvl="3" marL="1828800" algn="ctr">
              <a:spcBef>
                <a:spcPts val="1600"/>
              </a:spcBef>
              <a:spcAft>
                <a:spcPts val="0"/>
              </a:spcAft>
              <a:buSzPts val="1400"/>
              <a:buChar char="●"/>
              <a:defRPr/>
            </a:lvl4pPr>
            <a:lvl5pPr indent="-317500" lvl="4" marL="2286000" algn="ctr">
              <a:spcBef>
                <a:spcPts val="1600"/>
              </a:spcBef>
              <a:spcAft>
                <a:spcPts val="0"/>
              </a:spcAft>
              <a:buSzPts val="1400"/>
              <a:buChar char="○"/>
              <a:defRPr/>
            </a:lvl5pPr>
            <a:lvl6pPr indent="-317500" lvl="5" marL="2743200" algn="ctr">
              <a:spcBef>
                <a:spcPts val="1600"/>
              </a:spcBef>
              <a:spcAft>
                <a:spcPts val="0"/>
              </a:spcAft>
              <a:buSzPts val="1400"/>
              <a:buChar char="■"/>
              <a:defRPr/>
            </a:lvl6pPr>
            <a:lvl7pPr indent="-317500" lvl="6" marL="3200400" algn="ctr">
              <a:spcBef>
                <a:spcPts val="1600"/>
              </a:spcBef>
              <a:spcAft>
                <a:spcPts val="0"/>
              </a:spcAft>
              <a:buSzPts val="1400"/>
              <a:buChar char="●"/>
              <a:defRPr/>
            </a:lvl7pPr>
            <a:lvl8pPr indent="-317500" lvl="7" marL="3657600" algn="ctr">
              <a:spcBef>
                <a:spcPts val="1600"/>
              </a:spcBef>
              <a:spcAft>
                <a:spcPts val="0"/>
              </a:spcAft>
              <a:buSzPts val="1400"/>
              <a:buChar char="○"/>
              <a:defRPr/>
            </a:lvl8pPr>
            <a:lvl9pPr indent="-317500" lvl="8" marL="4114800" algn="ctr">
              <a:spcBef>
                <a:spcPts val="1600"/>
              </a:spcBef>
              <a:spcAft>
                <a:spcPts val="1600"/>
              </a:spcAft>
              <a:buSzPts val="1400"/>
              <a:buChar char="■"/>
              <a:defRPr/>
            </a:lvl9pPr>
          </a:lstStyle>
          <a:p/>
        </p:txBody>
      </p:sp>
      <p:sp>
        <p:nvSpPr>
          <p:cNvPr id="47" name="Google Shape;47;p11"/>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48" name="Shape 48"/>
        <p:cNvGrpSpPr/>
        <p:nvPr/>
      </p:nvGrpSpPr>
      <p:grpSpPr>
        <a:xfrm>
          <a:off x="0" y="0"/>
          <a:ext cx="0" cy="0"/>
          <a:chOff x="0" y="0"/>
          <a:chExt cx="0" cy="0"/>
        </a:xfrm>
      </p:grpSpPr>
      <p:sp>
        <p:nvSpPr>
          <p:cNvPr id="49" name="Google Shape;49;p1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52" name="Shape 52"/>
        <p:cNvGrpSpPr/>
        <p:nvPr/>
      </p:nvGrpSpPr>
      <p:grpSpPr>
        <a:xfrm>
          <a:off x="0" y="0"/>
          <a:ext cx="0" cy="0"/>
          <a:chOff x="0" y="0"/>
          <a:chExt cx="0" cy="0"/>
        </a:xfrm>
      </p:grpSpPr>
      <p:sp>
        <p:nvSpPr>
          <p:cNvPr id="53" name="Google Shape;53;p14"/>
          <p:cNvSpPr txBox="1"/>
          <p:nvPr>
            <p:ph type="ctrTitle"/>
          </p:nvPr>
        </p:nvSpPr>
        <p:spPr>
          <a:xfrm>
            <a:off x="685800" y="1124642"/>
            <a:ext cx="7772400" cy="1102519"/>
          </a:xfrm>
          <a:prstGeom prst="rect">
            <a:avLst/>
          </a:prstGeom>
          <a:noFill/>
          <a:ln>
            <a:noFill/>
          </a:ln>
        </p:spPr>
        <p:txBody>
          <a:bodyPr anchorCtr="0" anchor="ctr" bIns="34275" lIns="68575" spcFirstLastPara="1" rIns="68575" wrap="square" tIns="34275">
            <a:noAutofit/>
          </a:bodyPr>
          <a:lstStyle>
            <a:lvl1pPr lvl="0" algn="l">
              <a:spcBef>
                <a:spcPts val="0"/>
              </a:spcBef>
              <a:spcAft>
                <a:spcPts val="0"/>
              </a:spcAft>
              <a:buClr>
                <a:srgbClr val="595959"/>
              </a:buClr>
              <a:buSzPts val="3600"/>
              <a:buFont typeface="Verdana"/>
              <a:buNone/>
              <a:defRPr sz="3600">
                <a:solidFill>
                  <a:srgbClr val="595959"/>
                </a:solidFill>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p:txBody>
      </p:sp>
      <p:sp>
        <p:nvSpPr>
          <p:cNvPr id="54" name="Google Shape;54;p14"/>
          <p:cNvSpPr txBox="1"/>
          <p:nvPr>
            <p:ph idx="1" type="subTitle"/>
          </p:nvPr>
        </p:nvSpPr>
        <p:spPr>
          <a:xfrm>
            <a:off x="685800" y="2267575"/>
            <a:ext cx="7086600" cy="411726"/>
          </a:xfrm>
          <a:prstGeom prst="rect">
            <a:avLst/>
          </a:prstGeom>
          <a:noFill/>
          <a:ln>
            <a:noFill/>
          </a:ln>
        </p:spPr>
        <p:txBody>
          <a:bodyPr anchorCtr="0" anchor="t" bIns="34275" lIns="68575" spcFirstLastPara="1" rIns="68575" wrap="square" tIns="34275">
            <a:noAutofit/>
          </a:bodyPr>
          <a:lstStyle>
            <a:lvl1pPr lvl="0" marR="0" rtl="0" algn="l">
              <a:spcBef>
                <a:spcPts val="400"/>
              </a:spcBef>
              <a:spcAft>
                <a:spcPts val="0"/>
              </a:spcAft>
              <a:buClr>
                <a:srgbClr val="E79805"/>
              </a:buClr>
              <a:buSzPts val="2100"/>
              <a:buFont typeface="Arial"/>
              <a:buNone/>
              <a:defRPr b="0" i="1" sz="2100" u="none" cap="none" strike="noStrike">
                <a:solidFill>
                  <a:srgbClr val="E79805"/>
                </a:solidFill>
                <a:latin typeface="Verdana"/>
                <a:ea typeface="Verdana"/>
                <a:cs typeface="Verdana"/>
                <a:sym typeface="Verdana"/>
              </a:defRPr>
            </a:lvl1pPr>
            <a:lvl2pPr lvl="1" marR="0" rtl="0" algn="ctr">
              <a:spcBef>
                <a:spcPts val="400"/>
              </a:spcBef>
              <a:spcAft>
                <a:spcPts val="0"/>
              </a:spcAft>
              <a:buClr>
                <a:srgbClr val="888888"/>
              </a:buClr>
              <a:buSzPts val="2100"/>
              <a:buFont typeface="Arial"/>
              <a:buNone/>
              <a:defRPr b="0" i="0" sz="2100" u="none" cap="none" strike="noStrike">
                <a:solidFill>
                  <a:srgbClr val="888888"/>
                </a:solidFill>
                <a:latin typeface="Verdana"/>
                <a:ea typeface="Verdana"/>
                <a:cs typeface="Verdana"/>
                <a:sym typeface="Verdana"/>
              </a:defRPr>
            </a:lvl2pPr>
            <a:lvl3pPr lvl="2" marR="0" rtl="0" algn="ctr">
              <a:spcBef>
                <a:spcPts val="400"/>
              </a:spcBef>
              <a:spcAft>
                <a:spcPts val="0"/>
              </a:spcAft>
              <a:buClr>
                <a:srgbClr val="888888"/>
              </a:buClr>
              <a:buSzPts val="1800"/>
              <a:buFont typeface="Arial"/>
              <a:buNone/>
              <a:defRPr b="0" i="0" sz="1800" u="none" cap="none" strike="noStrike">
                <a:solidFill>
                  <a:srgbClr val="888888"/>
                </a:solidFill>
                <a:latin typeface="Verdana"/>
                <a:ea typeface="Verdana"/>
                <a:cs typeface="Verdana"/>
                <a:sym typeface="Verdana"/>
              </a:defRPr>
            </a:lvl3pPr>
            <a:lvl4pPr lvl="3" marR="0" rtl="0" algn="ctr">
              <a:spcBef>
                <a:spcPts val="300"/>
              </a:spcBef>
              <a:spcAft>
                <a:spcPts val="0"/>
              </a:spcAft>
              <a:buClr>
                <a:srgbClr val="888888"/>
              </a:buClr>
              <a:buSzPts val="1500"/>
              <a:buFont typeface="Arial"/>
              <a:buNone/>
              <a:defRPr b="0" i="0" sz="1500" u="none" cap="none" strike="noStrike">
                <a:solidFill>
                  <a:srgbClr val="888888"/>
                </a:solidFill>
                <a:latin typeface="Verdana"/>
                <a:ea typeface="Verdana"/>
                <a:cs typeface="Verdana"/>
                <a:sym typeface="Verdana"/>
              </a:defRPr>
            </a:lvl4pPr>
            <a:lvl5pPr lvl="4" marR="0" rtl="0" algn="ctr">
              <a:spcBef>
                <a:spcPts val="300"/>
              </a:spcBef>
              <a:spcAft>
                <a:spcPts val="0"/>
              </a:spcAft>
              <a:buClr>
                <a:srgbClr val="888888"/>
              </a:buClr>
              <a:buSzPts val="1500"/>
              <a:buFont typeface="Arial"/>
              <a:buNone/>
              <a:defRPr b="0" i="0" sz="1500" u="none" cap="none" strike="noStrike">
                <a:solidFill>
                  <a:srgbClr val="888888"/>
                </a:solidFill>
                <a:latin typeface="Verdana"/>
                <a:ea typeface="Verdana"/>
                <a:cs typeface="Verdana"/>
                <a:sym typeface="Verdana"/>
              </a:defRPr>
            </a:lvl5pPr>
            <a:lvl6pPr lvl="5" marR="0" rtl="0" algn="ctr">
              <a:spcBef>
                <a:spcPts val="300"/>
              </a:spcBef>
              <a:spcAft>
                <a:spcPts val="0"/>
              </a:spcAft>
              <a:buClr>
                <a:srgbClr val="888888"/>
              </a:buClr>
              <a:buSzPts val="1500"/>
              <a:buFont typeface="Arial"/>
              <a:buNone/>
              <a:defRPr b="0" i="0" sz="1500" u="none" cap="none" strike="noStrike">
                <a:solidFill>
                  <a:srgbClr val="888888"/>
                </a:solidFill>
                <a:latin typeface="Calibri"/>
                <a:ea typeface="Calibri"/>
                <a:cs typeface="Calibri"/>
                <a:sym typeface="Calibri"/>
              </a:defRPr>
            </a:lvl6pPr>
            <a:lvl7pPr lvl="6" marR="0" rtl="0" algn="ctr">
              <a:spcBef>
                <a:spcPts val="300"/>
              </a:spcBef>
              <a:spcAft>
                <a:spcPts val="0"/>
              </a:spcAft>
              <a:buClr>
                <a:srgbClr val="888888"/>
              </a:buClr>
              <a:buSzPts val="1500"/>
              <a:buFont typeface="Arial"/>
              <a:buNone/>
              <a:defRPr b="0" i="0" sz="1500" u="none" cap="none" strike="noStrike">
                <a:solidFill>
                  <a:srgbClr val="888888"/>
                </a:solidFill>
                <a:latin typeface="Calibri"/>
                <a:ea typeface="Calibri"/>
                <a:cs typeface="Calibri"/>
                <a:sym typeface="Calibri"/>
              </a:defRPr>
            </a:lvl7pPr>
            <a:lvl8pPr lvl="7" marR="0" rtl="0" algn="ctr">
              <a:spcBef>
                <a:spcPts val="300"/>
              </a:spcBef>
              <a:spcAft>
                <a:spcPts val="0"/>
              </a:spcAft>
              <a:buClr>
                <a:srgbClr val="888888"/>
              </a:buClr>
              <a:buSzPts val="1500"/>
              <a:buFont typeface="Arial"/>
              <a:buNone/>
              <a:defRPr b="0" i="0" sz="1500" u="none" cap="none" strike="noStrike">
                <a:solidFill>
                  <a:srgbClr val="888888"/>
                </a:solidFill>
                <a:latin typeface="Calibri"/>
                <a:ea typeface="Calibri"/>
                <a:cs typeface="Calibri"/>
                <a:sym typeface="Calibri"/>
              </a:defRPr>
            </a:lvl8pPr>
            <a:lvl9pPr lvl="8" marR="0" rtl="0" algn="ctr">
              <a:spcBef>
                <a:spcPts val="300"/>
              </a:spcBef>
              <a:spcAft>
                <a:spcPts val="0"/>
              </a:spcAft>
              <a:buClr>
                <a:srgbClr val="888888"/>
              </a:buClr>
              <a:buSzPts val="1500"/>
              <a:buFont typeface="Arial"/>
              <a:buNone/>
              <a:defRPr b="0" i="0" sz="1500" u="none" cap="none" strike="noStrike">
                <a:solidFill>
                  <a:srgbClr val="888888"/>
                </a:solidFill>
                <a:latin typeface="Calibri"/>
                <a:ea typeface="Calibri"/>
                <a:cs typeface="Calibri"/>
                <a:sym typeface="Calibri"/>
              </a:defRPr>
            </a:lvl9pPr>
          </a:lstStyle>
          <a:p/>
        </p:txBody>
      </p:sp>
      <p:cxnSp>
        <p:nvCxnSpPr>
          <p:cNvPr id="55" name="Google Shape;55;p14"/>
          <p:cNvCxnSpPr/>
          <p:nvPr/>
        </p:nvCxnSpPr>
        <p:spPr>
          <a:xfrm>
            <a:off x="708370" y="4779775"/>
            <a:ext cx="4437182" cy="11579"/>
          </a:xfrm>
          <a:prstGeom prst="straightConnector1">
            <a:avLst/>
          </a:prstGeom>
          <a:noFill/>
          <a:ln cap="rnd" cmpd="sng" w="38100">
            <a:solidFill>
              <a:srgbClr val="E6A057"/>
            </a:solidFill>
            <a:prstDash val="solid"/>
            <a:round/>
            <a:headEnd len="sm" w="sm" type="none"/>
            <a:tailEnd len="sm" w="sm" type="none"/>
          </a:ln>
        </p:spPr>
      </p:cxnSp>
      <p:pic>
        <p:nvPicPr>
          <p:cNvPr descr="logo-notagline.eps" id="56" name="Google Shape;56;p14"/>
          <p:cNvPicPr preferRelativeResize="0"/>
          <p:nvPr/>
        </p:nvPicPr>
        <p:blipFill rotWithShape="1">
          <a:blip r:embed="rId2">
            <a:alphaModFix/>
          </a:blip>
          <a:srcRect b="0" l="0" r="0" t="0"/>
          <a:stretch/>
        </p:blipFill>
        <p:spPr>
          <a:xfrm>
            <a:off x="5257800" y="4598617"/>
            <a:ext cx="3646952" cy="362314"/>
          </a:xfrm>
          <a:prstGeom prst="rect">
            <a:avLst/>
          </a:prstGeom>
          <a:noFill/>
          <a:ln>
            <a:noFill/>
          </a:ln>
        </p:spPr>
      </p:pic>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57" name="Shape 57"/>
        <p:cNvGrpSpPr/>
        <p:nvPr/>
      </p:nvGrpSpPr>
      <p:grpSpPr>
        <a:xfrm>
          <a:off x="0" y="0"/>
          <a:ext cx="0" cy="0"/>
          <a:chOff x="0" y="0"/>
          <a:chExt cx="0" cy="0"/>
        </a:xfrm>
      </p:grpSpPr>
      <p:sp>
        <p:nvSpPr>
          <p:cNvPr id="58" name="Google Shape;58;p15"/>
          <p:cNvSpPr txBox="1"/>
          <p:nvPr>
            <p:ph type="title"/>
          </p:nvPr>
        </p:nvSpPr>
        <p:spPr>
          <a:xfrm>
            <a:off x="457200" y="205978"/>
            <a:ext cx="8229600" cy="857250"/>
          </a:xfrm>
          <a:prstGeom prst="rect">
            <a:avLst/>
          </a:prstGeom>
          <a:noFill/>
          <a:ln>
            <a:noFill/>
          </a:ln>
        </p:spPr>
        <p:txBody>
          <a:bodyPr anchorCtr="0" anchor="ctr" bIns="34275" lIns="68575" spcFirstLastPara="1" rIns="68575" wrap="square" tIns="34275">
            <a:noAutofit/>
          </a:bodyPr>
          <a:lstStyle>
            <a:lvl1pPr lvl="0" algn="l">
              <a:spcBef>
                <a:spcPts val="0"/>
              </a:spcBef>
              <a:spcAft>
                <a:spcPts val="0"/>
              </a:spcAft>
              <a:buClr>
                <a:srgbClr val="00539E"/>
              </a:buClr>
              <a:buSzPts val="3000"/>
              <a:buFont typeface="Verdana"/>
              <a:buNone/>
              <a:defRPr>
                <a:solidFill>
                  <a:srgbClr val="00539E"/>
                </a:solidFill>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p:txBody>
      </p:sp>
      <p:sp>
        <p:nvSpPr>
          <p:cNvPr id="59" name="Google Shape;59;p15"/>
          <p:cNvSpPr txBox="1"/>
          <p:nvPr>
            <p:ph idx="1" type="body"/>
          </p:nvPr>
        </p:nvSpPr>
        <p:spPr>
          <a:xfrm>
            <a:off x="934064" y="1200151"/>
            <a:ext cx="7752735" cy="3394472"/>
          </a:xfrm>
          <a:prstGeom prst="rect">
            <a:avLst/>
          </a:prstGeom>
          <a:noFill/>
          <a:ln>
            <a:noFill/>
          </a:ln>
        </p:spPr>
        <p:txBody>
          <a:bodyPr anchorCtr="0" anchor="t" bIns="34275" lIns="68575" spcFirstLastPara="1" rIns="68575" wrap="square" tIns="34275">
            <a:noAutofit/>
          </a:bodyPr>
          <a:lstStyle>
            <a:lvl1pPr indent="-336550" lvl="0" marL="457200" marR="0" rtl="0" algn="l">
              <a:lnSpc>
                <a:spcPct val="150000"/>
              </a:lnSpc>
              <a:spcBef>
                <a:spcPts val="0"/>
              </a:spcBef>
              <a:spcAft>
                <a:spcPts val="0"/>
              </a:spcAft>
              <a:buClr>
                <a:srgbClr val="E79805"/>
              </a:buClr>
              <a:buSzPts val="1700"/>
              <a:buFont typeface="Noto Sans Symbols"/>
              <a:buChar char="▪"/>
              <a:defRPr b="0" i="0" sz="2100" u="none" cap="none" strike="noStrike">
                <a:solidFill>
                  <a:srgbClr val="595959"/>
                </a:solidFill>
                <a:latin typeface="Verdana"/>
                <a:ea typeface="Verdana"/>
                <a:cs typeface="Verdana"/>
                <a:sym typeface="Verdana"/>
              </a:defRPr>
            </a:lvl1pPr>
            <a:lvl2pPr indent="-336550" lvl="1" marL="914400" marR="0" rtl="0" algn="l">
              <a:lnSpc>
                <a:spcPct val="150000"/>
              </a:lnSpc>
              <a:spcBef>
                <a:spcPts val="0"/>
              </a:spcBef>
              <a:spcAft>
                <a:spcPts val="0"/>
              </a:spcAft>
              <a:buClr>
                <a:srgbClr val="E79805"/>
              </a:buClr>
              <a:buSzPts val="1700"/>
              <a:buFont typeface="Arial"/>
              <a:buChar char="–"/>
              <a:defRPr b="0" i="0" sz="2100" u="none" cap="none" strike="noStrike">
                <a:solidFill>
                  <a:srgbClr val="595959"/>
                </a:solidFill>
                <a:latin typeface="Verdana"/>
                <a:ea typeface="Verdana"/>
                <a:cs typeface="Verdana"/>
                <a:sym typeface="Verdana"/>
              </a:defRPr>
            </a:lvl2pPr>
            <a:lvl3pPr indent="-317500" lvl="2" marL="1371600" marR="0" rtl="0" algn="l">
              <a:lnSpc>
                <a:spcPct val="150000"/>
              </a:lnSpc>
              <a:spcBef>
                <a:spcPts val="0"/>
              </a:spcBef>
              <a:spcAft>
                <a:spcPts val="0"/>
              </a:spcAft>
              <a:buClr>
                <a:srgbClr val="E79805"/>
              </a:buClr>
              <a:buSzPts val="1400"/>
              <a:buFont typeface="Arial"/>
              <a:buChar char="•"/>
              <a:defRPr b="0" i="0" sz="1800" u="none" cap="none" strike="noStrike">
                <a:solidFill>
                  <a:srgbClr val="595959"/>
                </a:solidFill>
                <a:latin typeface="Verdana"/>
                <a:ea typeface="Verdana"/>
                <a:cs typeface="Verdana"/>
                <a:sym typeface="Verdana"/>
              </a:defRPr>
            </a:lvl3pPr>
            <a:lvl4pPr indent="-304800" lvl="3" marL="1828800" marR="0" rtl="0" algn="l">
              <a:lnSpc>
                <a:spcPct val="150000"/>
              </a:lnSpc>
              <a:spcBef>
                <a:spcPts val="0"/>
              </a:spcBef>
              <a:spcAft>
                <a:spcPts val="0"/>
              </a:spcAft>
              <a:buClr>
                <a:srgbClr val="E79805"/>
              </a:buClr>
              <a:buSzPts val="1200"/>
              <a:buFont typeface="Arial"/>
              <a:buChar char="–"/>
              <a:defRPr b="0" i="0" sz="1500" u="none" cap="none" strike="noStrike">
                <a:solidFill>
                  <a:srgbClr val="595959"/>
                </a:solidFill>
                <a:latin typeface="Verdana"/>
                <a:ea typeface="Verdana"/>
                <a:cs typeface="Verdana"/>
                <a:sym typeface="Verdana"/>
              </a:defRPr>
            </a:lvl4pPr>
            <a:lvl5pPr indent="-304800" lvl="4" marL="2286000" marR="0" rtl="0" algn="l">
              <a:lnSpc>
                <a:spcPct val="150000"/>
              </a:lnSpc>
              <a:spcBef>
                <a:spcPts val="0"/>
              </a:spcBef>
              <a:spcAft>
                <a:spcPts val="0"/>
              </a:spcAft>
              <a:buClr>
                <a:srgbClr val="E79805"/>
              </a:buClr>
              <a:buSzPts val="1200"/>
              <a:buFont typeface="Arial"/>
              <a:buChar char="»"/>
              <a:defRPr b="0" i="0" sz="1500" u="none" cap="none" strike="noStrike">
                <a:solidFill>
                  <a:srgbClr val="595959"/>
                </a:solidFill>
                <a:latin typeface="Verdana"/>
                <a:ea typeface="Verdana"/>
                <a:cs typeface="Verdana"/>
                <a:sym typeface="Verdana"/>
              </a:defRPr>
            </a:lvl5pPr>
            <a:lvl6pPr indent="-323850" lvl="5" marL="2743200" marR="0" rtl="0" algn="l">
              <a:spcBef>
                <a:spcPts val="300"/>
              </a:spcBef>
              <a:spcAft>
                <a:spcPts val="0"/>
              </a:spcAft>
              <a:buClr>
                <a:schemeClr val="dk1"/>
              </a:buClr>
              <a:buSzPts val="1500"/>
              <a:buFont typeface="Arial"/>
              <a:buChar char="•"/>
              <a:defRPr b="0" i="0" sz="1500" u="none" cap="none" strike="noStrike">
                <a:solidFill>
                  <a:schemeClr val="dk1"/>
                </a:solidFill>
                <a:latin typeface="Calibri"/>
                <a:ea typeface="Calibri"/>
                <a:cs typeface="Calibri"/>
                <a:sym typeface="Calibri"/>
              </a:defRPr>
            </a:lvl6pPr>
            <a:lvl7pPr indent="-323850" lvl="6" marL="3200400" marR="0" rtl="0" algn="l">
              <a:spcBef>
                <a:spcPts val="300"/>
              </a:spcBef>
              <a:spcAft>
                <a:spcPts val="0"/>
              </a:spcAft>
              <a:buClr>
                <a:schemeClr val="dk1"/>
              </a:buClr>
              <a:buSzPts val="1500"/>
              <a:buFont typeface="Arial"/>
              <a:buChar char="•"/>
              <a:defRPr b="0" i="0" sz="1500" u="none" cap="none" strike="noStrike">
                <a:solidFill>
                  <a:schemeClr val="dk1"/>
                </a:solidFill>
                <a:latin typeface="Calibri"/>
                <a:ea typeface="Calibri"/>
                <a:cs typeface="Calibri"/>
                <a:sym typeface="Calibri"/>
              </a:defRPr>
            </a:lvl7pPr>
            <a:lvl8pPr indent="-323850" lvl="7" marL="3657600" marR="0" rtl="0" algn="l">
              <a:spcBef>
                <a:spcPts val="300"/>
              </a:spcBef>
              <a:spcAft>
                <a:spcPts val="0"/>
              </a:spcAft>
              <a:buClr>
                <a:schemeClr val="dk1"/>
              </a:buClr>
              <a:buSzPts val="1500"/>
              <a:buFont typeface="Arial"/>
              <a:buChar char="•"/>
              <a:defRPr b="0" i="0" sz="1500" u="none" cap="none" strike="noStrike">
                <a:solidFill>
                  <a:schemeClr val="dk1"/>
                </a:solidFill>
                <a:latin typeface="Calibri"/>
                <a:ea typeface="Calibri"/>
                <a:cs typeface="Calibri"/>
                <a:sym typeface="Calibri"/>
              </a:defRPr>
            </a:lvl8pPr>
            <a:lvl9pPr indent="-323850" lvl="8" marL="4114800" marR="0" rtl="0" algn="l">
              <a:spcBef>
                <a:spcPts val="300"/>
              </a:spcBef>
              <a:spcAft>
                <a:spcPts val="0"/>
              </a:spcAft>
              <a:buClr>
                <a:schemeClr val="dk1"/>
              </a:buClr>
              <a:buSzPts val="1500"/>
              <a:buFont typeface="Arial"/>
              <a:buChar char="•"/>
              <a:defRPr b="0" i="0" sz="1500" u="none" cap="none" strike="noStrike">
                <a:solidFill>
                  <a:schemeClr val="dk1"/>
                </a:solidFill>
                <a:latin typeface="Calibri"/>
                <a:ea typeface="Calibri"/>
                <a:cs typeface="Calibri"/>
                <a:sym typeface="Calibri"/>
              </a:defRPr>
            </a:lvl9pPr>
          </a:lstStyle>
          <a:p/>
        </p:txBody>
      </p:sp>
      <p:pic>
        <p:nvPicPr>
          <p:cNvPr descr="logo-short.eps" id="60" name="Google Shape;60;p15"/>
          <p:cNvPicPr preferRelativeResize="0"/>
          <p:nvPr/>
        </p:nvPicPr>
        <p:blipFill rotWithShape="1">
          <a:blip r:embed="rId2">
            <a:alphaModFix/>
          </a:blip>
          <a:srcRect b="0" l="0" r="0" t="0"/>
          <a:stretch/>
        </p:blipFill>
        <p:spPr>
          <a:xfrm>
            <a:off x="7331884" y="4529693"/>
            <a:ext cx="1543334" cy="466073"/>
          </a:xfrm>
          <a:prstGeom prst="rect">
            <a:avLst/>
          </a:prstGeom>
          <a:noFill/>
          <a:ln>
            <a:noFill/>
          </a:ln>
        </p:spPr>
      </p:pic>
      <p:cxnSp>
        <p:nvCxnSpPr>
          <p:cNvPr id="61" name="Google Shape;61;p15"/>
          <p:cNvCxnSpPr/>
          <p:nvPr/>
        </p:nvCxnSpPr>
        <p:spPr>
          <a:xfrm>
            <a:off x="651013" y="4779775"/>
            <a:ext cx="6697201" cy="17476"/>
          </a:xfrm>
          <a:prstGeom prst="straightConnector1">
            <a:avLst/>
          </a:prstGeom>
          <a:noFill/>
          <a:ln cap="rnd" cmpd="sng" w="38100">
            <a:solidFill>
              <a:srgbClr val="E6A057"/>
            </a:solidFill>
            <a:prstDash val="solid"/>
            <a:round/>
            <a:headEnd len="sm" w="sm" type="none"/>
            <a:tailEnd len="sm" w="sm" type="none"/>
          </a:ln>
        </p:spPr>
      </p:cxn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3" name="Shape 13"/>
        <p:cNvGrpSpPr/>
        <p:nvPr/>
      </p:nvGrpSpPr>
      <p:grpSpPr>
        <a:xfrm>
          <a:off x="0" y="0"/>
          <a:ext cx="0" cy="0"/>
          <a:chOff x="0" y="0"/>
          <a:chExt cx="0" cy="0"/>
        </a:xfrm>
      </p:grpSpPr>
      <p:sp>
        <p:nvSpPr>
          <p:cNvPr id="14" name="Google Shape;14;p3"/>
          <p:cNvSpPr txBox="1"/>
          <p:nvPr>
            <p:ph type="title"/>
          </p:nvPr>
        </p:nvSpPr>
        <p:spPr>
          <a:xfrm>
            <a:off x="311700" y="2150850"/>
            <a:ext cx="8520600" cy="841800"/>
          </a:xfrm>
          <a:prstGeom prst="rect">
            <a:avLst/>
          </a:prstGeom>
        </p:spPr>
        <p:txBody>
          <a:bodyPr anchorCtr="0" anchor="ctr" bIns="91425" lIns="91425" spcFirstLastPara="1" rIns="91425" wrap="square" tIns="91425">
            <a:no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5" name="Google Shape;15;p3"/>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6" name="Shape 16"/>
        <p:cNvGrpSpPr/>
        <p:nvPr/>
      </p:nvGrpSpPr>
      <p:grpSpPr>
        <a:xfrm>
          <a:off x="0" y="0"/>
          <a:ext cx="0" cy="0"/>
          <a:chOff x="0" y="0"/>
          <a:chExt cx="0" cy="0"/>
        </a:xfrm>
      </p:grpSpPr>
      <p:sp>
        <p:nvSpPr>
          <p:cNvPr id="17" name="Google Shape;17;p4"/>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8" name="Google Shape;18;p4"/>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lvl1pPr indent="-342900" lvl="0" marL="457200">
              <a:spcBef>
                <a:spcPts val="0"/>
              </a:spcBef>
              <a:spcAft>
                <a:spcPts val="0"/>
              </a:spcAft>
              <a:buSzPts val="1800"/>
              <a:buChar char="●"/>
              <a:defRPr/>
            </a:lvl1pPr>
            <a:lvl2pPr indent="-317500" lvl="1" marL="914400">
              <a:spcBef>
                <a:spcPts val="1600"/>
              </a:spcBef>
              <a:spcAft>
                <a:spcPts val="0"/>
              </a:spcAft>
              <a:buSzPts val="1400"/>
              <a:buChar char="○"/>
              <a:defRPr/>
            </a:lvl2pPr>
            <a:lvl3pPr indent="-317500" lvl="2" marL="1371600">
              <a:spcBef>
                <a:spcPts val="1600"/>
              </a:spcBef>
              <a:spcAft>
                <a:spcPts val="0"/>
              </a:spcAft>
              <a:buSzPts val="1400"/>
              <a:buChar char="■"/>
              <a:defRPr/>
            </a:lvl3pPr>
            <a:lvl4pPr indent="-317500" lvl="3" marL="1828800">
              <a:spcBef>
                <a:spcPts val="1600"/>
              </a:spcBef>
              <a:spcAft>
                <a:spcPts val="0"/>
              </a:spcAft>
              <a:buSzPts val="1400"/>
              <a:buChar char="●"/>
              <a:defRPr/>
            </a:lvl4pPr>
            <a:lvl5pPr indent="-317500" lvl="4" marL="2286000">
              <a:spcBef>
                <a:spcPts val="1600"/>
              </a:spcBef>
              <a:spcAft>
                <a:spcPts val="0"/>
              </a:spcAft>
              <a:buSzPts val="1400"/>
              <a:buChar char="○"/>
              <a:defRPr/>
            </a:lvl5pPr>
            <a:lvl6pPr indent="-317500" lvl="5" marL="2743200">
              <a:spcBef>
                <a:spcPts val="1600"/>
              </a:spcBef>
              <a:spcAft>
                <a:spcPts val="0"/>
              </a:spcAft>
              <a:buSzPts val="1400"/>
              <a:buChar char="■"/>
              <a:defRPr/>
            </a:lvl6pPr>
            <a:lvl7pPr indent="-317500" lvl="6" marL="3200400">
              <a:spcBef>
                <a:spcPts val="1600"/>
              </a:spcBef>
              <a:spcAft>
                <a:spcPts val="0"/>
              </a:spcAft>
              <a:buSzPts val="1400"/>
              <a:buChar char="●"/>
              <a:defRPr/>
            </a:lvl7pPr>
            <a:lvl8pPr indent="-317500" lvl="7" marL="3657600">
              <a:spcBef>
                <a:spcPts val="1600"/>
              </a:spcBef>
              <a:spcAft>
                <a:spcPts val="0"/>
              </a:spcAft>
              <a:buSzPts val="1400"/>
              <a:buChar char="○"/>
              <a:defRPr/>
            </a:lvl8pPr>
            <a:lvl9pPr indent="-317500" lvl="8" marL="4114800">
              <a:spcBef>
                <a:spcPts val="1600"/>
              </a:spcBef>
              <a:spcAft>
                <a:spcPts val="1600"/>
              </a:spcAft>
              <a:buSzPts val="1400"/>
              <a:buChar char="■"/>
              <a:defRPr/>
            </a:lvl9pPr>
          </a:lstStyle>
          <a:p/>
        </p:txBody>
      </p:sp>
      <p:sp>
        <p:nvSpPr>
          <p:cNvPr id="19" name="Google Shape;19;p4"/>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0" name="Shape 20"/>
        <p:cNvGrpSpPr/>
        <p:nvPr/>
      </p:nvGrpSpPr>
      <p:grpSpPr>
        <a:xfrm>
          <a:off x="0" y="0"/>
          <a:ext cx="0" cy="0"/>
          <a:chOff x="0" y="0"/>
          <a:chExt cx="0" cy="0"/>
        </a:xfrm>
      </p:grpSpPr>
      <p:sp>
        <p:nvSpPr>
          <p:cNvPr id="21" name="Google Shape;21;p5"/>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2" name="Google Shape;22;p5"/>
          <p:cNvSpPr txBox="1"/>
          <p:nvPr>
            <p:ph idx="1" type="body"/>
          </p:nvPr>
        </p:nvSpPr>
        <p:spPr>
          <a:xfrm>
            <a:off x="311700" y="1152475"/>
            <a:ext cx="3999900" cy="3416400"/>
          </a:xfrm>
          <a:prstGeom prst="rect">
            <a:avLst/>
          </a:prstGeom>
        </p:spPr>
        <p:txBody>
          <a:bodyPr anchorCtr="0" anchor="t" bIns="91425" lIns="91425" spcFirstLastPara="1" rIns="91425" wrap="square" tIns="91425">
            <a:noAutofit/>
          </a:bodyPr>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23" name="Google Shape;23;p5"/>
          <p:cNvSpPr txBox="1"/>
          <p:nvPr>
            <p:ph idx="2" type="body"/>
          </p:nvPr>
        </p:nvSpPr>
        <p:spPr>
          <a:xfrm>
            <a:off x="4832400" y="1152475"/>
            <a:ext cx="3999900" cy="3416400"/>
          </a:xfrm>
          <a:prstGeom prst="rect">
            <a:avLst/>
          </a:prstGeom>
        </p:spPr>
        <p:txBody>
          <a:bodyPr anchorCtr="0" anchor="t" bIns="91425" lIns="91425" spcFirstLastPara="1" rIns="91425" wrap="square" tIns="91425">
            <a:noAutofit/>
          </a:bodyPr>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24" name="Google Shape;24;p5"/>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5" name="Shape 25"/>
        <p:cNvGrpSpPr/>
        <p:nvPr/>
      </p:nvGrpSpPr>
      <p:grpSpPr>
        <a:xfrm>
          <a:off x="0" y="0"/>
          <a:ext cx="0" cy="0"/>
          <a:chOff x="0" y="0"/>
          <a:chExt cx="0" cy="0"/>
        </a:xfrm>
      </p:grpSpPr>
      <p:sp>
        <p:nvSpPr>
          <p:cNvPr id="26" name="Google Shape;26;p6"/>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7" name="Google Shape;27;p6"/>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28" name="Shape 28"/>
        <p:cNvGrpSpPr/>
        <p:nvPr/>
      </p:nvGrpSpPr>
      <p:grpSpPr>
        <a:xfrm>
          <a:off x="0" y="0"/>
          <a:ext cx="0" cy="0"/>
          <a:chOff x="0" y="0"/>
          <a:chExt cx="0" cy="0"/>
        </a:xfrm>
      </p:grpSpPr>
      <p:sp>
        <p:nvSpPr>
          <p:cNvPr id="29" name="Google Shape;29;p7"/>
          <p:cNvSpPr txBox="1"/>
          <p:nvPr>
            <p:ph type="title"/>
          </p:nvPr>
        </p:nvSpPr>
        <p:spPr>
          <a:xfrm>
            <a:off x="311700" y="555600"/>
            <a:ext cx="2808000" cy="755700"/>
          </a:xfrm>
          <a:prstGeom prst="rect">
            <a:avLst/>
          </a:prstGeom>
        </p:spPr>
        <p:txBody>
          <a:bodyPr anchorCtr="0" anchor="b" bIns="91425" lIns="91425" spcFirstLastPara="1" rIns="91425" wrap="square" tIns="91425">
            <a:no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0" name="Google Shape;30;p7"/>
          <p:cNvSpPr txBox="1"/>
          <p:nvPr>
            <p:ph idx="1" type="body"/>
          </p:nvPr>
        </p:nvSpPr>
        <p:spPr>
          <a:xfrm>
            <a:off x="311700" y="1389600"/>
            <a:ext cx="2808000" cy="3179400"/>
          </a:xfrm>
          <a:prstGeom prst="rect">
            <a:avLst/>
          </a:prstGeom>
        </p:spPr>
        <p:txBody>
          <a:bodyPr anchorCtr="0" anchor="t" bIns="91425" lIns="91425" spcFirstLastPara="1" rIns="91425" wrap="square" tIns="91425">
            <a:noAutofit/>
          </a:bodyPr>
          <a:lstStyle>
            <a:lvl1pPr indent="-304800" lvl="0" marL="457200">
              <a:spcBef>
                <a:spcPts val="0"/>
              </a:spcBef>
              <a:spcAft>
                <a:spcPts val="0"/>
              </a:spcAft>
              <a:buSzPts val="1200"/>
              <a:buChar char="●"/>
              <a:defRPr sz="12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31" name="Google Shape;31;p7"/>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2" name="Shape 32"/>
        <p:cNvGrpSpPr/>
        <p:nvPr/>
      </p:nvGrpSpPr>
      <p:grpSpPr>
        <a:xfrm>
          <a:off x="0" y="0"/>
          <a:ext cx="0" cy="0"/>
          <a:chOff x="0" y="0"/>
          <a:chExt cx="0" cy="0"/>
        </a:xfrm>
      </p:grpSpPr>
      <p:sp>
        <p:nvSpPr>
          <p:cNvPr id="33" name="Google Shape;33;p8"/>
          <p:cNvSpPr txBox="1"/>
          <p:nvPr>
            <p:ph type="title"/>
          </p:nvPr>
        </p:nvSpPr>
        <p:spPr>
          <a:xfrm>
            <a:off x="490250" y="450150"/>
            <a:ext cx="6367800" cy="4090800"/>
          </a:xfrm>
          <a:prstGeom prst="rect">
            <a:avLst/>
          </a:prstGeom>
        </p:spPr>
        <p:txBody>
          <a:bodyPr anchorCtr="0" anchor="ctr" bIns="91425" lIns="91425" spcFirstLastPara="1" rIns="91425" wrap="square" tIns="91425">
            <a:no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34" name="Google Shape;34;p8"/>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5"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 name="Google Shape;37;p9"/>
          <p:cNvSpPr txBox="1"/>
          <p:nvPr>
            <p:ph type="title"/>
          </p:nvPr>
        </p:nvSpPr>
        <p:spPr>
          <a:xfrm>
            <a:off x="265500" y="1233175"/>
            <a:ext cx="4045200" cy="1482300"/>
          </a:xfrm>
          <a:prstGeom prst="rect">
            <a:avLst/>
          </a:prstGeom>
        </p:spPr>
        <p:txBody>
          <a:bodyPr anchorCtr="0" anchor="b" bIns="91425" lIns="91425" spcFirstLastPara="1" rIns="91425" wrap="square" tIns="91425">
            <a:no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38" name="Google Shape;38;p9"/>
          <p:cNvSpPr txBox="1"/>
          <p:nvPr>
            <p:ph idx="1" type="subTitle"/>
          </p:nvPr>
        </p:nvSpPr>
        <p:spPr>
          <a:xfrm>
            <a:off x="265500" y="2803075"/>
            <a:ext cx="4045200" cy="12351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39" name="Google Shape;39;p9"/>
          <p:cNvSpPr txBox="1"/>
          <p:nvPr>
            <p:ph idx="2" type="body"/>
          </p:nvPr>
        </p:nvSpPr>
        <p:spPr>
          <a:xfrm>
            <a:off x="4939500" y="724075"/>
            <a:ext cx="3837000" cy="3695100"/>
          </a:xfrm>
          <a:prstGeom prst="rect">
            <a:avLst/>
          </a:prstGeom>
        </p:spPr>
        <p:txBody>
          <a:bodyPr anchorCtr="0" anchor="ctr" bIns="91425" lIns="91425" spcFirstLastPara="1" rIns="91425" wrap="square" tIns="91425">
            <a:noAutofit/>
          </a:bodyPr>
          <a:lstStyle>
            <a:lvl1pPr indent="-342900" lvl="0" marL="457200">
              <a:spcBef>
                <a:spcPts val="0"/>
              </a:spcBef>
              <a:spcAft>
                <a:spcPts val="0"/>
              </a:spcAft>
              <a:buSzPts val="1800"/>
              <a:buChar char="●"/>
              <a:defRPr/>
            </a:lvl1pPr>
            <a:lvl2pPr indent="-317500" lvl="1" marL="914400">
              <a:spcBef>
                <a:spcPts val="1600"/>
              </a:spcBef>
              <a:spcAft>
                <a:spcPts val="0"/>
              </a:spcAft>
              <a:buSzPts val="1400"/>
              <a:buChar char="○"/>
              <a:defRPr/>
            </a:lvl2pPr>
            <a:lvl3pPr indent="-317500" lvl="2" marL="1371600">
              <a:spcBef>
                <a:spcPts val="1600"/>
              </a:spcBef>
              <a:spcAft>
                <a:spcPts val="0"/>
              </a:spcAft>
              <a:buSzPts val="1400"/>
              <a:buChar char="■"/>
              <a:defRPr/>
            </a:lvl3pPr>
            <a:lvl4pPr indent="-317500" lvl="3" marL="1828800">
              <a:spcBef>
                <a:spcPts val="1600"/>
              </a:spcBef>
              <a:spcAft>
                <a:spcPts val="0"/>
              </a:spcAft>
              <a:buSzPts val="1400"/>
              <a:buChar char="●"/>
              <a:defRPr/>
            </a:lvl4pPr>
            <a:lvl5pPr indent="-317500" lvl="4" marL="2286000">
              <a:spcBef>
                <a:spcPts val="1600"/>
              </a:spcBef>
              <a:spcAft>
                <a:spcPts val="0"/>
              </a:spcAft>
              <a:buSzPts val="1400"/>
              <a:buChar char="○"/>
              <a:defRPr/>
            </a:lvl5pPr>
            <a:lvl6pPr indent="-317500" lvl="5" marL="2743200">
              <a:spcBef>
                <a:spcPts val="1600"/>
              </a:spcBef>
              <a:spcAft>
                <a:spcPts val="0"/>
              </a:spcAft>
              <a:buSzPts val="1400"/>
              <a:buChar char="■"/>
              <a:defRPr/>
            </a:lvl6pPr>
            <a:lvl7pPr indent="-317500" lvl="6" marL="3200400">
              <a:spcBef>
                <a:spcPts val="1600"/>
              </a:spcBef>
              <a:spcAft>
                <a:spcPts val="0"/>
              </a:spcAft>
              <a:buSzPts val="1400"/>
              <a:buChar char="●"/>
              <a:defRPr/>
            </a:lvl7pPr>
            <a:lvl8pPr indent="-317500" lvl="7" marL="3657600">
              <a:spcBef>
                <a:spcPts val="1600"/>
              </a:spcBef>
              <a:spcAft>
                <a:spcPts val="0"/>
              </a:spcAft>
              <a:buSzPts val="1400"/>
              <a:buChar char="○"/>
              <a:defRPr/>
            </a:lvl8pPr>
            <a:lvl9pPr indent="-317500" lvl="8" marL="4114800">
              <a:spcBef>
                <a:spcPts val="1600"/>
              </a:spcBef>
              <a:spcAft>
                <a:spcPts val="1600"/>
              </a:spcAft>
              <a:buSzPts val="1400"/>
              <a:buChar char="■"/>
              <a:defRPr/>
            </a:lvl9pPr>
          </a:lstStyle>
          <a:p/>
        </p:txBody>
      </p:sp>
      <p:sp>
        <p:nvSpPr>
          <p:cNvPr id="40" name="Google Shape;40;p9"/>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1" name="Shape 41"/>
        <p:cNvGrpSpPr/>
        <p:nvPr/>
      </p:nvGrpSpPr>
      <p:grpSpPr>
        <a:xfrm>
          <a:off x="0" y="0"/>
          <a:ext cx="0" cy="0"/>
          <a:chOff x="0" y="0"/>
          <a:chExt cx="0" cy="0"/>
        </a:xfrm>
      </p:grpSpPr>
      <p:sp>
        <p:nvSpPr>
          <p:cNvPr id="42" name="Google Shape;42;p10"/>
          <p:cNvSpPr txBox="1"/>
          <p:nvPr>
            <p:ph idx="1" type="body"/>
          </p:nvPr>
        </p:nvSpPr>
        <p:spPr>
          <a:xfrm>
            <a:off x="311700" y="4230575"/>
            <a:ext cx="5998800" cy="605100"/>
          </a:xfrm>
          <a:prstGeom prst="rect">
            <a:avLst/>
          </a:prstGeom>
        </p:spPr>
        <p:txBody>
          <a:bodyPr anchorCtr="0" anchor="ctr" bIns="91425" lIns="91425" spcFirstLastPara="1" rIns="91425" wrap="square" tIns="91425">
            <a:noAutofit/>
          </a:bodyPr>
          <a:lstStyle>
            <a:lvl1pPr indent="-228600" lvl="0" marL="457200">
              <a:lnSpc>
                <a:spcPct val="100000"/>
              </a:lnSpc>
              <a:spcBef>
                <a:spcPts val="0"/>
              </a:spcBef>
              <a:spcAft>
                <a:spcPts val="0"/>
              </a:spcAft>
              <a:buSzPts val="1800"/>
              <a:buNone/>
              <a:defRPr/>
            </a:lvl1pPr>
          </a:lstStyle>
          <a:p/>
        </p:txBody>
      </p:sp>
      <p:sp>
        <p:nvSpPr>
          <p:cNvPr id="43" name="Google Shape;43;p10"/>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3.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_rels/slideMaster2.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slideLayout" Target="../slideLayouts/slideLayout13.xml"/><Relationship Id="rId3"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Autofit/>
          </a:bodyPr>
          <a:lstStyle>
            <a:lvl1pPr indent="-342900" lvl="0" marL="457200">
              <a:lnSpc>
                <a:spcPct val="115000"/>
              </a:lnSpc>
              <a:spcBef>
                <a:spcPts val="0"/>
              </a:spcBef>
              <a:spcAft>
                <a:spcPts val="0"/>
              </a:spcAft>
              <a:buClr>
                <a:schemeClr val="dk2"/>
              </a:buClr>
              <a:buSzPts val="1800"/>
              <a:buChar char="●"/>
              <a:defRPr sz="1800">
                <a:solidFill>
                  <a:schemeClr val="dk2"/>
                </a:solidFill>
              </a:defRPr>
            </a:lvl1pPr>
            <a:lvl2pPr indent="-317500" lvl="1" marL="914400">
              <a:lnSpc>
                <a:spcPct val="115000"/>
              </a:lnSpc>
              <a:spcBef>
                <a:spcPts val="1600"/>
              </a:spcBef>
              <a:spcAft>
                <a:spcPts val="0"/>
              </a:spcAft>
              <a:buClr>
                <a:schemeClr val="dk2"/>
              </a:buClr>
              <a:buSzPts val="1400"/>
              <a:buChar char="○"/>
              <a:defRPr>
                <a:solidFill>
                  <a:schemeClr val="dk2"/>
                </a:solidFill>
              </a:defRPr>
            </a:lvl2pPr>
            <a:lvl3pPr indent="-317500" lvl="2" marL="1371600">
              <a:lnSpc>
                <a:spcPct val="115000"/>
              </a:lnSpc>
              <a:spcBef>
                <a:spcPts val="1600"/>
              </a:spcBef>
              <a:spcAft>
                <a:spcPts val="0"/>
              </a:spcAft>
              <a:buClr>
                <a:schemeClr val="dk2"/>
              </a:buClr>
              <a:buSzPts val="1400"/>
              <a:buChar char="■"/>
              <a:defRPr>
                <a:solidFill>
                  <a:schemeClr val="dk2"/>
                </a:solidFill>
              </a:defRPr>
            </a:lvl3pPr>
            <a:lvl4pPr indent="-317500" lvl="3" marL="1828800">
              <a:lnSpc>
                <a:spcPct val="115000"/>
              </a:lnSpc>
              <a:spcBef>
                <a:spcPts val="1600"/>
              </a:spcBef>
              <a:spcAft>
                <a:spcPts val="0"/>
              </a:spcAft>
              <a:buClr>
                <a:schemeClr val="dk2"/>
              </a:buClr>
              <a:buSzPts val="1400"/>
              <a:buChar char="●"/>
              <a:defRPr>
                <a:solidFill>
                  <a:schemeClr val="dk2"/>
                </a:solidFill>
              </a:defRPr>
            </a:lvl4pPr>
            <a:lvl5pPr indent="-317500" lvl="4" marL="2286000">
              <a:lnSpc>
                <a:spcPct val="115000"/>
              </a:lnSpc>
              <a:spcBef>
                <a:spcPts val="1600"/>
              </a:spcBef>
              <a:spcAft>
                <a:spcPts val="0"/>
              </a:spcAft>
              <a:buClr>
                <a:schemeClr val="dk2"/>
              </a:buClr>
              <a:buSzPts val="1400"/>
              <a:buChar char="○"/>
              <a:defRPr>
                <a:solidFill>
                  <a:schemeClr val="dk2"/>
                </a:solidFill>
              </a:defRPr>
            </a:lvl5pPr>
            <a:lvl6pPr indent="-317500" lvl="5" marL="2743200">
              <a:lnSpc>
                <a:spcPct val="115000"/>
              </a:lnSpc>
              <a:spcBef>
                <a:spcPts val="1600"/>
              </a:spcBef>
              <a:spcAft>
                <a:spcPts val="0"/>
              </a:spcAft>
              <a:buClr>
                <a:schemeClr val="dk2"/>
              </a:buClr>
              <a:buSzPts val="1400"/>
              <a:buChar char="■"/>
              <a:defRPr>
                <a:solidFill>
                  <a:schemeClr val="dk2"/>
                </a:solidFill>
              </a:defRPr>
            </a:lvl6pPr>
            <a:lvl7pPr indent="-317500" lvl="6" marL="3200400">
              <a:lnSpc>
                <a:spcPct val="115000"/>
              </a:lnSpc>
              <a:spcBef>
                <a:spcPts val="1600"/>
              </a:spcBef>
              <a:spcAft>
                <a:spcPts val="0"/>
              </a:spcAft>
              <a:buClr>
                <a:schemeClr val="dk2"/>
              </a:buClr>
              <a:buSzPts val="1400"/>
              <a:buChar char="●"/>
              <a:defRPr>
                <a:solidFill>
                  <a:schemeClr val="dk2"/>
                </a:solidFill>
              </a:defRPr>
            </a:lvl7pPr>
            <a:lvl8pPr indent="-317500" lvl="7" marL="3657600">
              <a:lnSpc>
                <a:spcPct val="115000"/>
              </a:lnSpc>
              <a:spcBef>
                <a:spcPts val="1600"/>
              </a:spcBef>
              <a:spcAft>
                <a:spcPts val="0"/>
              </a:spcAft>
              <a:buClr>
                <a:schemeClr val="dk2"/>
              </a:buClr>
              <a:buSzPts val="1400"/>
              <a:buChar char="○"/>
              <a:defRPr>
                <a:solidFill>
                  <a:schemeClr val="dk2"/>
                </a:solidFill>
              </a:defRPr>
            </a:lvl8pPr>
            <a:lvl9pPr indent="-317500" lvl="8" marL="4114800">
              <a:lnSpc>
                <a:spcPct val="115000"/>
              </a:lnSpc>
              <a:spcBef>
                <a:spcPts val="1600"/>
              </a:spcBef>
              <a:spcAft>
                <a:spcPts val="1600"/>
              </a:spcAft>
              <a:buClr>
                <a:schemeClr val="dk2"/>
              </a:buClr>
              <a:buSzPts val="1400"/>
              <a:buChar char="■"/>
              <a:defRPr>
                <a:solidFill>
                  <a:schemeClr val="dk2"/>
                </a:solidFill>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50" name="Shape 50"/>
        <p:cNvGrpSpPr/>
        <p:nvPr/>
      </p:nvGrpSpPr>
      <p:grpSpPr>
        <a:xfrm>
          <a:off x="0" y="0"/>
          <a:ext cx="0" cy="0"/>
          <a:chOff x="0" y="0"/>
          <a:chExt cx="0" cy="0"/>
        </a:xfrm>
      </p:grpSpPr>
      <p:sp>
        <p:nvSpPr>
          <p:cNvPr id="51" name="Google Shape;51;p13"/>
          <p:cNvSpPr txBox="1"/>
          <p:nvPr>
            <p:ph type="title"/>
          </p:nvPr>
        </p:nvSpPr>
        <p:spPr>
          <a:xfrm>
            <a:off x="457200" y="205978"/>
            <a:ext cx="8229600" cy="857250"/>
          </a:xfrm>
          <a:prstGeom prst="rect">
            <a:avLst/>
          </a:prstGeom>
          <a:noFill/>
          <a:ln>
            <a:noFill/>
          </a:ln>
        </p:spPr>
        <p:txBody>
          <a:bodyPr anchorCtr="0" anchor="ctr" bIns="34275" lIns="68575" spcFirstLastPara="1" rIns="68575" wrap="square" tIns="34275">
            <a:noAutofit/>
          </a:bodyPr>
          <a:lstStyle>
            <a:lvl1pPr lvl="0" marR="0" rtl="0" algn="l">
              <a:spcBef>
                <a:spcPts val="0"/>
              </a:spcBef>
              <a:spcAft>
                <a:spcPts val="0"/>
              </a:spcAft>
              <a:buClr>
                <a:srgbClr val="595959"/>
              </a:buClr>
              <a:buSzPts val="3000"/>
              <a:buFont typeface="Verdana"/>
              <a:buNone/>
              <a:defRPr b="0" i="0" sz="3000" u="none" cap="none" strike="noStrike">
                <a:solidFill>
                  <a:srgbClr val="595959"/>
                </a:solidFill>
                <a:latin typeface="Verdana"/>
                <a:ea typeface="Verdana"/>
                <a:cs typeface="Verdana"/>
                <a:sym typeface="Verdana"/>
              </a:defRPr>
            </a:lvl1pPr>
            <a:lvl2pPr lvl="1">
              <a:spcBef>
                <a:spcPts val="0"/>
              </a:spcBef>
              <a:spcAft>
                <a:spcPts val="0"/>
              </a:spcAft>
              <a:buSzPts val="1100"/>
              <a:buNone/>
              <a:defRPr sz="1400"/>
            </a:lvl2pPr>
            <a:lvl3pPr lvl="2">
              <a:spcBef>
                <a:spcPts val="0"/>
              </a:spcBef>
              <a:spcAft>
                <a:spcPts val="0"/>
              </a:spcAft>
              <a:buSzPts val="1100"/>
              <a:buNone/>
              <a:defRPr sz="1400"/>
            </a:lvl3pPr>
            <a:lvl4pPr lvl="3">
              <a:spcBef>
                <a:spcPts val="0"/>
              </a:spcBef>
              <a:spcAft>
                <a:spcPts val="0"/>
              </a:spcAft>
              <a:buSzPts val="1100"/>
              <a:buNone/>
              <a:defRPr sz="1400"/>
            </a:lvl4pPr>
            <a:lvl5pPr lvl="4">
              <a:spcBef>
                <a:spcPts val="0"/>
              </a:spcBef>
              <a:spcAft>
                <a:spcPts val="0"/>
              </a:spcAft>
              <a:buSzPts val="1100"/>
              <a:buNone/>
              <a:defRPr sz="1400"/>
            </a:lvl5pPr>
            <a:lvl6pPr lvl="5">
              <a:spcBef>
                <a:spcPts val="0"/>
              </a:spcBef>
              <a:spcAft>
                <a:spcPts val="0"/>
              </a:spcAft>
              <a:buSzPts val="1100"/>
              <a:buNone/>
              <a:defRPr sz="1400"/>
            </a:lvl6pPr>
            <a:lvl7pPr lvl="6">
              <a:spcBef>
                <a:spcPts val="0"/>
              </a:spcBef>
              <a:spcAft>
                <a:spcPts val="0"/>
              </a:spcAft>
              <a:buSzPts val="1100"/>
              <a:buNone/>
              <a:defRPr sz="1400"/>
            </a:lvl7pPr>
            <a:lvl8pPr lvl="7">
              <a:spcBef>
                <a:spcPts val="0"/>
              </a:spcBef>
              <a:spcAft>
                <a:spcPts val="0"/>
              </a:spcAft>
              <a:buSzPts val="1100"/>
              <a:buNone/>
              <a:defRPr sz="1400"/>
            </a:lvl8pPr>
            <a:lvl9pPr lvl="8">
              <a:spcBef>
                <a:spcPts val="0"/>
              </a:spcBef>
              <a:spcAft>
                <a:spcPts val="0"/>
              </a:spcAft>
              <a:buSzPts val="1100"/>
              <a:buNone/>
              <a:defRPr sz="1400"/>
            </a:lvl9pPr>
          </a:lstStyle>
          <a:p/>
        </p:txBody>
      </p:sp>
    </p:spTree>
  </p:cSld>
  <p:clrMap accent1="accent1" accent2="accent2" accent3="accent3" accent4="accent4" accent5="accent5" accent6="accent6" bg1="lt1" bg2="dk2" tx1="dk1" tx2="lt2" folHlink="folHlink" hlink="hlink"/>
  <p:sldLayoutIdLst>
    <p:sldLayoutId id="2147483659" r:id="rId1"/>
    <p:sldLayoutId id="2147483660" r:id="rId2"/>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1.xml"/><Relationship Id="rId3" Type="http://schemas.openxmlformats.org/officeDocument/2006/relationships/hyperlink" Target="https://drive.google.com/file/d/1dMCF_JJ5uZzATL5HoKxZzLbKh-TMEJ3W/view?usp=sharing" TargetMode="External"/><Relationship Id="rId4" Type="http://schemas.openxmlformats.org/officeDocument/2006/relationships/image" Target="../media/image7.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2.xml"/><Relationship Id="rId3" Type="http://schemas.openxmlformats.org/officeDocument/2006/relationships/hyperlink" Target="https://drive.google.com/file/d/1Zx2eu_iGiZ4J97cVBZcPAk0RtlPHDeLa/view?usp=sharing" TargetMode="External"/><Relationship Id="rId4" Type="http://schemas.openxmlformats.org/officeDocument/2006/relationships/image" Target="../media/image3.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3.xml"/><Relationship Id="rId3" Type="http://schemas.openxmlformats.org/officeDocument/2006/relationships/image" Target="../media/image1.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7.xml"/><Relationship Id="rId3" Type="http://schemas.openxmlformats.org/officeDocument/2006/relationships/image" Target="../media/image4.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8.xml"/><Relationship Id="rId3" Type="http://schemas.openxmlformats.org/officeDocument/2006/relationships/image" Target="../media/image6.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9.xml"/><Relationship Id="rId3" Type="http://schemas.openxmlformats.org/officeDocument/2006/relationships/image" Target="../media/image5.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5.xml"/><Relationship Id="rId3" Type="http://schemas.openxmlformats.org/officeDocument/2006/relationships/hyperlink" Target="https://www.acenet.edu/Documents/Institutional-Commitment-to-Teaching-Excellence.pdf" TargetMode="Externa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9.xml"/><Relationship Id="rId3" Type="http://schemas.openxmlformats.org/officeDocument/2006/relationships/hyperlink" Target="https://er.educause.edu/blogs/2019/5/pedagogical-agility-in-flexible-learning-spaces" TargetMode="Externa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5" name="Shape 65"/>
        <p:cNvGrpSpPr/>
        <p:nvPr/>
      </p:nvGrpSpPr>
      <p:grpSpPr>
        <a:xfrm>
          <a:off x="0" y="0"/>
          <a:ext cx="0" cy="0"/>
          <a:chOff x="0" y="0"/>
          <a:chExt cx="0" cy="0"/>
        </a:xfrm>
      </p:grpSpPr>
      <p:sp>
        <p:nvSpPr>
          <p:cNvPr id="66" name="Google Shape;66;p16"/>
          <p:cNvSpPr txBox="1"/>
          <p:nvPr>
            <p:ph type="ctrTitle"/>
          </p:nvPr>
        </p:nvSpPr>
        <p:spPr>
          <a:xfrm>
            <a:off x="685800" y="1124642"/>
            <a:ext cx="7772400" cy="1102500"/>
          </a:xfrm>
          <a:prstGeom prst="rect">
            <a:avLst/>
          </a:prstGeom>
        </p:spPr>
        <p:txBody>
          <a:bodyPr anchorCtr="0" anchor="ctr" bIns="34275" lIns="68575" spcFirstLastPara="1" rIns="68575" wrap="square" tIns="34275">
            <a:noAutofit/>
          </a:bodyPr>
          <a:lstStyle/>
          <a:p>
            <a:pPr indent="0" lvl="0" marL="0" rtl="0" algn="l">
              <a:spcBef>
                <a:spcPts val="0"/>
              </a:spcBef>
              <a:spcAft>
                <a:spcPts val="0"/>
              </a:spcAft>
              <a:buNone/>
            </a:pPr>
            <a:r>
              <a:rPr lang="en" sz="3100"/>
              <a:t>What’s Assessment Data Telling You About Faculty Curriculum Assessment Skills?</a:t>
            </a:r>
            <a:endParaRPr sz="3100"/>
          </a:p>
          <a:p>
            <a:pPr indent="0" lvl="0" marL="0" rtl="0" algn="l">
              <a:spcBef>
                <a:spcPts val="0"/>
              </a:spcBef>
              <a:spcAft>
                <a:spcPts val="0"/>
              </a:spcAft>
              <a:buNone/>
            </a:pPr>
            <a:r>
              <a:t/>
            </a:r>
            <a:endParaRPr sz="3100"/>
          </a:p>
        </p:txBody>
      </p:sp>
      <p:sp>
        <p:nvSpPr>
          <p:cNvPr id="67" name="Google Shape;67;p16"/>
          <p:cNvSpPr txBox="1"/>
          <p:nvPr>
            <p:ph idx="1" type="subTitle"/>
          </p:nvPr>
        </p:nvSpPr>
        <p:spPr>
          <a:xfrm>
            <a:off x="1600200" y="2191375"/>
            <a:ext cx="7086600" cy="411600"/>
          </a:xfrm>
          <a:prstGeom prst="rect">
            <a:avLst/>
          </a:prstGeom>
        </p:spPr>
        <p:txBody>
          <a:bodyPr anchorCtr="0" anchor="t" bIns="34275" lIns="68575" spcFirstLastPara="1" rIns="68575" wrap="square" tIns="34275">
            <a:noAutofit/>
          </a:bodyPr>
          <a:lstStyle/>
          <a:p>
            <a:pPr indent="0" lvl="0" marL="0" rtl="0" algn="l">
              <a:spcBef>
                <a:spcPts val="400"/>
              </a:spcBef>
              <a:spcAft>
                <a:spcPts val="0"/>
              </a:spcAft>
              <a:buNone/>
            </a:pPr>
            <a:r>
              <a:rPr lang="en" sz="1900"/>
              <a:t>Provide Faculty With Actionable Curricular Assessment Data to Engage Them in Self-Directed Learning</a:t>
            </a:r>
            <a:endParaRPr sz="1900"/>
          </a:p>
        </p:txBody>
      </p:sp>
      <p:sp>
        <p:nvSpPr>
          <p:cNvPr id="68" name="Google Shape;68;p16"/>
          <p:cNvSpPr txBox="1"/>
          <p:nvPr>
            <p:ph idx="1" type="subTitle"/>
          </p:nvPr>
        </p:nvSpPr>
        <p:spPr>
          <a:xfrm>
            <a:off x="685800" y="3081974"/>
            <a:ext cx="5715000" cy="1847100"/>
          </a:xfrm>
          <a:prstGeom prst="rect">
            <a:avLst/>
          </a:prstGeom>
          <a:noFill/>
          <a:ln>
            <a:noFill/>
          </a:ln>
        </p:spPr>
        <p:txBody>
          <a:bodyPr anchorCtr="0" anchor="t" bIns="34275" lIns="68575" spcFirstLastPara="1" rIns="68575" wrap="square" tIns="34275">
            <a:noAutofit/>
          </a:bodyPr>
          <a:lstStyle/>
          <a:p>
            <a:pPr indent="0" lvl="0" marL="0" rtl="0" algn="l">
              <a:spcBef>
                <a:spcPts val="0"/>
              </a:spcBef>
              <a:spcAft>
                <a:spcPts val="0"/>
              </a:spcAft>
              <a:buClr>
                <a:srgbClr val="E79805"/>
              </a:buClr>
              <a:buSzPts val="2100"/>
              <a:buNone/>
            </a:pPr>
            <a:r>
              <a:rPr b="1" lang="en" sz="1400">
                <a:solidFill>
                  <a:srgbClr val="595959"/>
                </a:solidFill>
              </a:rPr>
              <a:t>Bupendra Shah BSPharm, MS, PhD</a:t>
            </a:r>
            <a:endParaRPr b="1" sz="1400">
              <a:solidFill>
                <a:srgbClr val="595959"/>
              </a:solidFill>
            </a:endParaRPr>
          </a:p>
          <a:p>
            <a:pPr indent="0" lvl="0" marL="0" rtl="0" algn="l">
              <a:spcBef>
                <a:spcPts val="300"/>
              </a:spcBef>
              <a:spcAft>
                <a:spcPts val="0"/>
              </a:spcAft>
              <a:buClr>
                <a:srgbClr val="E79805"/>
              </a:buClr>
              <a:buSzPts val="1500"/>
              <a:buNone/>
            </a:pPr>
            <a:r>
              <a:rPr lang="en" sz="1100">
                <a:solidFill>
                  <a:srgbClr val="595959"/>
                </a:solidFill>
              </a:rPr>
              <a:t>Assistant Dean of Assessment and Associate Professor</a:t>
            </a:r>
            <a:endParaRPr sz="1100">
              <a:solidFill>
                <a:srgbClr val="595959"/>
              </a:solidFill>
            </a:endParaRPr>
          </a:p>
          <a:p>
            <a:pPr indent="0" lvl="0" marL="0" rtl="0" algn="l">
              <a:spcBef>
                <a:spcPts val="300"/>
              </a:spcBef>
              <a:spcAft>
                <a:spcPts val="0"/>
              </a:spcAft>
              <a:buClr>
                <a:srgbClr val="E79805"/>
              </a:buClr>
              <a:buSzPts val="1500"/>
              <a:buNone/>
            </a:pPr>
            <a:r>
              <a:rPr lang="en" sz="1100">
                <a:solidFill>
                  <a:srgbClr val="595959"/>
                </a:solidFill>
              </a:rPr>
              <a:t>Touro College of Pharmacy</a:t>
            </a:r>
            <a:endParaRPr sz="1100">
              <a:solidFill>
                <a:srgbClr val="595959"/>
              </a:solidFill>
            </a:endParaRPr>
          </a:p>
          <a:p>
            <a:pPr indent="0" lvl="0" marL="0" rtl="0" algn="l">
              <a:spcBef>
                <a:spcPts val="400"/>
              </a:spcBef>
              <a:spcAft>
                <a:spcPts val="0"/>
              </a:spcAft>
              <a:buClr>
                <a:srgbClr val="E79805"/>
              </a:buClr>
              <a:buSzPts val="2100"/>
              <a:buNone/>
            </a:pPr>
            <a:r>
              <a:t/>
            </a:r>
            <a:endParaRPr b="1" sz="1400">
              <a:solidFill>
                <a:srgbClr val="595959"/>
              </a:solidFill>
            </a:endParaRPr>
          </a:p>
          <a:p>
            <a:pPr indent="0" lvl="0" marL="0" rtl="0" algn="l">
              <a:spcBef>
                <a:spcPts val="400"/>
              </a:spcBef>
              <a:spcAft>
                <a:spcPts val="0"/>
              </a:spcAft>
              <a:buClr>
                <a:srgbClr val="E79805"/>
              </a:buClr>
              <a:buSzPts val="2100"/>
              <a:buNone/>
            </a:pPr>
            <a:r>
              <a:rPr b="1" lang="en" sz="1400">
                <a:solidFill>
                  <a:srgbClr val="595959"/>
                </a:solidFill>
              </a:rPr>
              <a:t>Alejandra Zertuche, MBA, MS</a:t>
            </a:r>
            <a:endParaRPr b="1" sz="1400">
              <a:solidFill>
                <a:srgbClr val="595959"/>
              </a:solidFill>
            </a:endParaRPr>
          </a:p>
          <a:p>
            <a:pPr indent="0" lvl="0" marL="0" rtl="0" algn="l">
              <a:spcBef>
                <a:spcPts val="300"/>
              </a:spcBef>
              <a:spcAft>
                <a:spcPts val="0"/>
              </a:spcAft>
              <a:buClr>
                <a:srgbClr val="E79805"/>
              </a:buClr>
              <a:buSzPts val="1500"/>
              <a:buNone/>
            </a:pPr>
            <a:r>
              <a:rPr lang="en" sz="1100">
                <a:solidFill>
                  <a:srgbClr val="595959"/>
                </a:solidFill>
              </a:rPr>
              <a:t>Founder and CEO</a:t>
            </a:r>
            <a:endParaRPr sz="1100">
              <a:solidFill>
                <a:srgbClr val="595959"/>
              </a:solidFill>
            </a:endParaRPr>
          </a:p>
          <a:p>
            <a:pPr indent="0" lvl="0" marL="0" rtl="0" algn="l">
              <a:spcBef>
                <a:spcPts val="300"/>
              </a:spcBef>
              <a:spcAft>
                <a:spcPts val="0"/>
              </a:spcAft>
              <a:buClr>
                <a:srgbClr val="E79805"/>
              </a:buClr>
              <a:buSzPts val="1500"/>
              <a:buNone/>
            </a:pPr>
            <a:r>
              <a:rPr lang="en" sz="1100">
                <a:solidFill>
                  <a:srgbClr val="595959"/>
                </a:solidFill>
              </a:rPr>
              <a:t>Enflux</a:t>
            </a:r>
            <a:endParaRPr sz="1100">
              <a:solidFill>
                <a:srgbClr val="595959"/>
              </a:solidFill>
            </a:endParaRPr>
          </a:p>
          <a:p>
            <a:pPr indent="0" lvl="0" marL="0" rtl="0" algn="l">
              <a:spcBef>
                <a:spcPts val="300"/>
              </a:spcBef>
              <a:spcAft>
                <a:spcPts val="0"/>
              </a:spcAft>
              <a:buClr>
                <a:srgbClr val="E79805"/>
              </a:buClr>
              <a:buSzPts val="1500"/>
              <a:buNone/>
            </a:pPr>
            <a:r>
              <a:t/>
            </a:r>
            <a:endParaRPr sz="1400">
              <a:solidFill>
                <a:srgbClr val="595959"/>
              </a:solidFill>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7" name="Shape 167"/>
        <p:cNvGrpSpPr/>
        <p:nvPr/>
      </p:nvGrpSpPr>
      <p:grpSpPr>
        <a:xfrm>
          <a:off x="0" y="0"/>
          <a:ext cx="0" cy="0"/>
          <a:chOff x="0" y="0"/>
          <a:chExt cx="0" cy="0"/>
        </a:xfrm>
      </p:grpSpPr>
      <p:sp>
        <p:nvSpPr>
          <p:cNvPr id="168" name="Google Shape;168;p25"/>
          <p:cNvSpPr txBox="1"/>
          <p:nvPr>
            <p:ph type="title"/>
          </p:nvPr>
        </p:nvSpPr>
        <p:spPr>
          <a:xfrm>
            <a:off x="457200" y="205978"/>
            <a:ext cx="8229600" cy="857250"/>
          </a:xfrm>
          <a:prstGeom prst="rect">
            <a:avLst/>
          </a:prstGeom>
          <a:noFill/>
          <a:ln>
            <a:noFill/>
          </a:ln>
        </p:spPr>
        <p:txBody>
          <a:bodyPr anchorCtr="0" anchor="ctr" bIns="34275" lIns="68575" spcFirstLastPara="1" rIns="68575" wrap="square" tIns="34275">
            <a:noAutofit/>
          </a:bodyPr>
          <a:lstStyle/>
          <a:p>
            <a:pPr indent="0" lvl="0" marL="0" rtl="0" algn="l">
              <a:spcBef>
                <a:spcPts val="0"/>
              </a:spcBef>
              <a:spcAft>
                <a:spcPts val="0"/>
              </a:spcAft>
              <a:buClr>
                <a:srgbClr val="00539E"/>
              </a:buClr>
              <a:buSzPts val="3000"/>
              <a:buFont typeface="Verdana"/>
              <a:buNone/>
            </a:pPr>
            <a:r>
              <a:rPr lang="en"/>
              <a:t>Emerging perspectives</a:t>
            </a:r>
            <a:endParaRPr/>
          </a:p>
        </p:txBody>
      </p:sp>
      <p:sp>
        <p:nvSpPr>
          <p:cNvPr id="169" name="Google Shape;169;p25"/>
          <p:cNvSpPr txBox="1"/>
          <p:nvPr>
            <p:ph idx="1" type="body"/>
          </p:nvPr>
        </p:nvSpPr>
        <p:spPr>
          <a:xfrm>
            <a:off x="934064" y="1200151"/>
            <a:ext cx="7752600" cy="3394500"/>
          </a:xfrm>
          <a:prstGeom prst="rect">
            <a:avLst/>
          </a:prstGeom>
          <a:noFill/>
          <a:ln>
            <a:noFill/>
          </a:ln>
        </p:spPr>
        <p:txBody>
          <a:bodyPr anchorCtr="0" anchor="t" bIns="34275" lIns="68575" spcFirstLastPara="1" rIns="68575" wrap="square" tIns="34275">
            <a:noAutofit/>
          </a:bodyPr>
          <a:lstStyle/>
          <a:p>
            <a:pPr indent="-273050" lvl="0" marL="254000" rtl="0" algn="l">
              <a:lnSpc>
                <a:spcPct val="150000"/>
              </a:lnSpc>
              <a:spcBef>
                <a:spcPts val="0"/>
              </a:spcBef>
              <a:spcAft>
                <a:spcPts val="0"/>
              </a:spcAft>
              <a:buSzPts val="1900"/>
              <a:buChar char="▪"/>
            </a:pPr>
            <a:r>
              <a:rPr lang="en" sz="1900"/>
              <a:t>Use of technology as a facilitator</a:t>
            </a:r>
            <a:endParaRPr sz="1900"/>
          </a:p>
          <a:p>
            <a:pPr indent="-222250" lvl="1" marL="558800" rtl="0" algn="l">
              <a:lnSpc>
                <a:spcPct val="150000"/>
              </a:lnSpc>
              <a:spcBef>
                <a:spcPts val="0"/>
              </a:spcBef>
              <a:spcAft>
                <a:spcPts val="0"/>
              </a:spcAft>
              <a:buSzPts val="1700"/>
              <a:buChar char="–"/>
            </a:pPr>
            <a:r>
              <a:rPr lang="en" sz="1700"/>
              <a:t>Personalized online space and network</a:t>
            </a:r>
            <a:endParaRPr sz="1700"/>
          </a:p>
          <a:p>
            <a:pPr indent="-184150" lvl="2" marL="863600" rtl="0" algn="l">
              <a:lnSpc>
                <a:spcPct val="150000"/>
              </a:lnSpc>
              <a:spcBef>
                <a:spcPts val="0"/>
              </a:spcBef>
              <a:spcAft>
                <a:spcPts val="0"/>
              </a:spcAft>
              <a:buSzPts val="1500"/>
              <a:buChar char="•"/>
            </a:pPr>
            <a:r>
              <a:rPr lang="en" sz="1500"/>
              <a:t>T</a:t>
            </a:r>
            <a:r>
              <a:rPr lang="en" sz="1500"/>
              <a:t>he opportunity to engage with their own outputs</a:t>
            </a:r>
            <a:endParaRPr sz="1500"/>
          </a:p>
          <a:p>
            <a:pPr indent="-184150" lvl="2" marL="863600" rtl="0" algn="l">
              <a:lnSpc>
                <a:spcPct val="150000"/>
              </a:lnSpc>
              <a:spcBef>
                <a:spcPts val="0"/>
              </a:spcBef>
              <a:spcAft>
                <a:spcPts val="0"/>
              </a:spcAft>
              <a:buSzPts val="1500"/>
              <a:buChar char="•"/>
            </a:pPr>
            <a:r>
              <a:rPr lang="en" sz="1500"/>
              <a:t>Make information available for learning on demand</a:t>
            </a:r>
            <a:endParaRPr sz="1500"/>
          </a:p>
          <a:p>
            <a:pPr indent="-184150" lvl="2" marL="863600" rtl="0" algn="l">
              <a:lnSpc>
                <a:spcPct val="150000"/>
              </a:lnSpc>
              <a:spcBef>
                <a:spcPts val="0"/>
              </a:spcBef>
              <a:spcAft>
                <a:spcPts val="0"/>
              </a:spcAft>
              <a:buSzPts val="1500"/>
              <a:buChar char="•"/>
            </a:pPr>
            <a:r>
              <a:rPr lang="en" sz="1500"/>
              <a:t>Provides opportunities for active and passive learning engagement</a:t>
            </a:r>
            <a:endParaRPr sz="1500"/>
          </a:p>
          <a:p>
            <a:pPr indent="-184150" lvl="2" marL="863600" rtl="0" algn="l">
              <a:lnSpc>
                <a:spcPct val="150000"/>
              </a:lnSpc>
              <a:spcBef>
                <a:spcPts val="0"/>
              </a:spcBef>
              <a:spcAft>
                <a:spcPts val="0"/>
              </a:spcAft>
              <a:buSzPts val="1500"/>
              <a:buChar char="•"/>
            </a:pPr>
            <a:r>
              <a:rPr lang="en" sz="1500"/>
              <a:t>The opportunity to engage with peers</a:t>
            </a:r>
            <a:endParaRPr sz="1500"/>
          </a:p>
          <a:p>
            <a:pPr indent="-209550" lvl="2" marL="863600" rtl="0" algn="l">
              <a:lnSpc>
                <a:spcPct val="150000"/>
              </a:lnSpc>
              <a:spcBef>
                <a:spcPts val="0"/>
              </a:spcBef>
              <a:spcAft>
                <a:spcPts val="0"/>
              </a:spcAft>
              <a:buSzPts val="1900"/>
              <a:buChar char="•"/>
            </a:pPr>
            <a:r>
              <a:rPr lang="en" sz="1500"/>
              <a:t>Potentially lead towards collaborative innovation </a:t>
            </a:r>
            <a:r>
              <a:rPr lang="en" sz="1900"/>
              <a:t> </a:t>
            </a:r>
            <a:endParaRPr sz="1900"/>
          </a:p>
          <a:p>
            <a:pPr indent="-152400" lvl="0" marL="254000" rtl="0" algn="l">
              <a:lnSpc>
                <a:spcPct val="150000"/>
              </a:lnSpc>
              <a:spcBef>
                <a:spcPts val="0"/>
              </a:spcBef>
              <a:spcAft>
                <a:spcPts val="0"/>
              </a:spcAft>
              <a:buClr>
                <a:srgbClr val="E79805"/>
              </a:buClr>
              <a:buSzPts val="1700"/>
              <a:buFont typeface="Noto Sans Symbols"/>
              <a:buNone/>
            </a:pPr>
            <a:r>
              <a:t/>
            </a:r>
            <a:endParaRPr sz="1900"/>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3" name="Shape 173"/>
        <p:cNvGrpSpPr/>
        <p:nvPr/>
      </p:nvGrpSpPr>
      <p:grpSpPr>
        <a:xfrm>
          <a:off x="0" y="0"/>
          <a:ext cx="0" cy="0"/>
          <a:chOff x="0" y="0"/>
          <a:chExt cx="0" cy="0"/>
        </a:xfrm>
      </p:grpSpPr>
      <p:sp>
        <p:nvSpPr>
          <p:cNvPr id="174" name="Google Shape;174;p26"/>
          <p:cNvSpPr txBox="1"/>
          <p:nvPr>
            <p:ph type="title"/>
          </p:nvPr>
        </p:nvSpPr>
        <p:spPr>
          <a:xfrm>
            <a:off x="457200" y="205978"/>
            <a:ext cx="8229600" cy="857400"/>
          </a:xfrm>
          <a:prstGeom prst="rect">
            <a:avLst/>
          </a:prstGeom>
          <a:noFill/>
          <a:ln>
            <a:noFill/>
          </a:ln>
        </p:spPr>
        <p:txBody>
          <a:bodyPr anchorCtr="0" anchor="ctr" bIns="34275" lIns="68575" spcFirstLastPara="1" rIns="68575" wrap="square" tIns="34275">
            <a:noAutofit/>
          </a:bodyPr>
          <a:lstStyle/>
          <a:p>
            <a:pPr indent="0" lvl="0" marL="0" rtl="0" algn="l">
              <a:spcBef>
                <a:spcPts val="0"/>
              </a:spcBef>
              <a:spcAft>
                <a:spcPts val="0"/>
              </a:spcAft>
              <a:buClr>
                <a:srgbClr val="00539E"/>
              </a:buClr>
              <a:buSzPts val="3000"/>
              <a:buFont typeface="Verdana"/>
              <a:buNone/>
            </a:pPr>
            <a:r>
              <a:rPr lang="en" sz="2400"/>
              <a:t>Enflux - Academic </a:t>
            </a:r>
            <a:r>
              <a:rPr lang="en" sz="2400"/>
              <a:t>Intelligence</a:t>
            </a:r>
            <a:r>
              <a:rPr lang="en" sz="2400"/>
              <a:t> for Student Success</a:t>
            </a:r>
            <a:endParaRPr sz="2400"/>
          </a:p>
        </p:txBody>
      </p:sp>
      <p:sp>
        <p:nvSpPr>
          <p:cNvPr id="175" name="Google Shape;175;p26"/>
          <p:cNvSpPr txBox="1"/>
          <p:nvPr>
            <p:ph idx="1" type="body"/>
          </p:nvPr>
        </p:nvSpPr>
        <p:spPr>
          <a:xfrm>
            <a:off x="278650" y="1047750"/>
            <a:ext cx="2743200" cy="3394500"/>
          </a:xfrm>
          <a:prstGeom prst="rect">
            <a:avLst/>
          </a:prstGeom>
          <a:noFill/>
          <a:ln>
            <a:noFill/>
          </a:ln>
        </p:spPr>
        <p:txBody>
          <a:bodyPr anchorCtr="0" anchor="t" bIns="34275" lIns="68575" spcFirstLastPara="1" rIns="68575" wrap="square" tIns="34275">
            <a:noAutofit/>
          </a:bodyPr>
          <a:lstStyle/>
          <a:p>
            <a:pPr indent="-152400" lvl="0" marL="254000" rtl="0" algn="ctr">
              <a:lnSpc>
                <a:spcPct val="150000"/>
              </a:lnSpc>
              <a:spcBef>
                <a:spcPts val="0"/>
              </a:spcBef>
              <a:spcAft>
                <a:spcPts val="0"/>
              </a:spcAft>
              <a:buClr>
                <a:srgbClr val="E79805"/>
              </a:buClr>
              <a:buSzPts val="1700"/>
              <a:buFont typeface="Noto Sans Symbols"/>
              <a:buNone/>
            </a:pPr>
            <a:r>
              <a:rPr b="1" lang="en" sz="1100"/>
              <a:t>Challenges</a:t>
            </a:r>
            <a:endParaRPr b="1" sz="1100"/>
          </a:p>
          <a:p>
            <a:pPr indent="-152400" lvl="0" marL="254000" rtl="0" algn="ctr">
              <a:lnSpc>
                <a:spcPct val="150000"/>
              </a:lnSpc>
              <a:spcBef>
                <a:spcPts val="0"/>
              </a:spcBef>
              <a:spcAft>
                <a:spcPts val="0"/>
              </a:spcAft>
              <a:buClr>
                <a:srgbClr val="E79805"/>
              </a:buClr>
              <a:buSzPts val="1700"/>
              <a:buFont typeface="Noto Sans Symbols"/>
              <a:buNone/>
            </a:pPr>
            <a:r>
              <a:t/>
            </a:r>
            <a:endParaRPr sz="1100"/>
          </a:p>
          <a:p>
            <a:pPr indent="-298450" lvl="0" marL="457200" rtl="0" algn="l">
              <a:lnSpc>
                <a:spcPct val="150000"/>
              </a:lnSpc>
              <a:spcBef>
                <a:spcPts val="0"/>
              </a:spcBef>
              <a:spcAft>
                <a:spcPts val="0"/>
              </a:spcAft>
              <a:buSzPts val="1100"/>
              <a:buChar char="▪"/>
            </a:pPr>
            <a:r>
              <a:rPr lang="en" sz="1100"/>
              <a:t>Navigating Through Uncharted Waters W</a:t>
            </a:r>
            <a:r>
              <a:rPr lang="en" sz="1100"/>
              <a:t>ithout</a:t>
            </a:r>
            <a:r>
              <a:rPr lang="en" sz="1100"/>
              <a:t> a Compass</a:t>
            </a:r>
            <a:endParaRPr sz="1100"/>
          </a:p>
          <a:p>
            <a:pPr indent="0" lvl="0" marL="457200" rtl="0" algn="l">
              <a:lnSpc>
                <a:spcPct val="150000"/>
              </a:lnSpc>
              <a:spcBef>
                <a:spcPts val="0"/>
              </a:spcBef>
              <a:spcAft>
                <a:spcPts val="0"/>
              </a:spcAft>
              <a:buNone/>
            </a:pPr>
            <a:r>
              <a:t/>
            </a:r>
            <a:endParaRPr sz="1100"/>
          </a:p>
          <a:p>
            <a:pPr indent="-298450" lvl="0" marL="457200" rtl="0" algn="l">
              <a:lnSpc>
                <a:spcPct val="150000"/>
              </a:lnSpc>
              <a:spcBef>
                <a:spcPts val="0"/>
              </a:spcBef>
              <a:spcAft>
                <a:spcPts val="0"/>
              </a:spcAft>
              <a:buSzPts val="1100"/>
              <a:buChar char="▪"/>
            </a:pPr>
            <a:r>
              <a:rPr lang="en" sz="1100"/>
              <a:t>Siloed &amp; Suboptimal Workflows/Processes </a:t>
            </a:r>
            <a:endParaRPr sz="1100"/>
          </a:p>
          <a:p>
            <a:pPr indent="0" lvl="0" marL="457200" rtl="0" algn="l">
              <a:lnSpc>
                <a:spcPct val="150000"/>
              </a:lnSpc>
              <a:spcBef>
                <a:spcPts val="0"/>
              </a:spcBef>
              <a:spcAft>
                <a:spcPts val="0"/>
              </a:spcAft>
              <a:buNone/>
            </a:pPr>
            <a:r>
              <a:t/>
            </a:r>
            <a:endParaRPr sz="1100"/>
          </a:p>
          <a:p>
            <a:pPr indent="-298450" lvl="0" marL="457200" rtl="0" algn="l">
              <a:lnSpc>
                <a:spcPct val="150000"/>
              </a:lnSpc>
              <a:spcBef>
                <a:spcPts val="0"/>
              </a:spcBef>
              <a:spcAft>
                <a:spcPts val="0"/>
              </a:spcAft>
              <a:buSzPts val="1100"/>
              <a:buChar char="▪"/>
            </a:pPr>
            <a:r>
              <a:rPr lang="en" sz="1100"/>
              <a:t>Endless Game of Catching Up with Data Analysis</a:t>
            </a:r>
            <a:endParaRPr sz="1100"/>
          </a:p>
          <a:p>
            <a:pPr indent="0" lvl="0" marL="457200" rtl="0" algn="l">
              <a:lnSpc>
                <a:spcPct val="150000"/>
              </a:lnSpc>
              <a:spcBef>
                <a:spcPts val="0"/>
              </a:spcBef>
              <a:spcAft>
                <a:spcPts val="0"/>
              </a:spcAft>
              <a:buNone/>
            </a:pPr>
            <a:r>
              <a:rPr lang="en" sz="1100"/>
              <a:t> </a:t>
            </a:r>
            <a:endParaRPr sz="1100"/>
          </a:p>
          <a:p>
            <a:pPr indent="-298450" lvl="0" marL="457200" rtl="0" algn="l">
              <a:lnSpc>
                <a:spcPct val="150000"/>
              </a:lnSpc>
              <a:spcBef>
                <a:spcPts val="0"/>
              </a:spcBef>
              <a:spcAft>
                <a:spcPts val="0"/>
              </a:spcAft>
              <a:buSzPts val="1100"/>
              <a:buChar char="▪"/>
            </a:pPr>
            <a:r>
              <a:rPr lang="en" sz="1100"/>
              <a:t>Treasure Hunt Every Time There is an Assessment or A</a:t>
            </a:r>
            <a:r>
              <a:rPr lang="en" sz="1100"/>
              <a:t>ccreditation</a:t>
            </a:r>
            <a:r>
              <a:rPr lang="en" sz="1100"/>
              <a:t> Request</a:t>
            </a:r>
            <a:endParaRPr sz="1100"/>
          </a:p>
          <a:p>
            <a:pPr indent="0" lvl="0" marL="457200" rtl="0" algn="l">
              <a:lnSpc>
                <a:spcPct val="150000"/>
              </a:lnSpc>
              <a:spcBef>
                <a:spcPts val="0"/>
              </a:spcBef>
              <a:spcAft>
                <a:spcPts val="0"/>
              </a:spcAft>
              <a:buNone/>
            </a:pPr>
            <a:r>
              <a:t/>
            </a:r>
            <a:endParaRPr sz="1100"/>
          </a:p>
        </p:txBody>
      </p:sp>
      <p:sp>
        <p:nvSpPr>
          <p:cNvPr id="176" name="Google Shape;176;p26"/>
          <p:cNvSpPr txBox="1"/>
          <p:nvPr>
            <p:ph idx="1" type="body"/>
          </p:nvPr>
        </p:nvSpPr>
        <p:spPr>
          <a:xfrm>
            <a:off x="3344075" y="1047750"/>
            <a:ext cx="2548800" cy="3394500"/>
          </a:xfrm>
          <a:prstGeom prst="rect">
            <a:avLst/>
          </a:prstGeom>
          <a:noFill/>
          <a:ln>
            <a:noFill/>
          </a:ln>
        </p:spPr>
        <p:txBody>
          <a:bodyPr anchorCtr="0" anchor="t" bIns="34275" lIns="68575" spcFirstLastPara="1" rIns="68575" wrap="square" tIns="34275">
            <a:noAutofit/>
          </a:bodyPr>
          <a:lstStyle/>
          <a:p>
            <a:pPr indent="-152400" lvl="0" marL="254000" rtl="0" algn="ctr">
              <a:lnSpc>
                <a:spcPct val="150000"/>
              </a:lnSpc>
              <a:spcBef>
                <a:spcPts val="0"/>
              </a:spcBef>
              <a:spcAft>
                <a:spcPts val="0"/>
              </a:spcAft>
              <a:buClr>
                <a:srgbClr val="E79805"/>
              </a:buClr>
              <a:buSzPts val="1700"/>
              <a:buFont typeface="Noto Sans Symbols"/>
              <a:buNone/>
            </a:pPr>
            <a:r>
              <a:rPr b="1" lang="en" sz="1100"/>
              <a:t>Solution</a:t>
            </a:r>
            <a:endParaRPr b="1" sz="1100"/>
          </a:p>
          <a:p>
            <a:pPr indent="-152400" lvl="0" marL="254000" rtl="0" algn="ctr">
              <a:lnSpc>
                <a:spcPct val="150000"/>
              </a:lnSpc>
              <a:spcBef>
                <a:spcPts val="0"/>
              </a:spcBef>
              <a:spcAft>
                <a:spcPts val="0"/>
              </a:spcAft>
              <a:buClr>
                <a:srgbClr val="E79805"/>
              </a:buClr>
              <a:buSzPts val="1700"/>
              <a:buFont typeface="Noto Sans Symbols"/>
              <a:buNone/>
            </a:pPr>
            <a:r>
              <a:t/>
            </a:r>
            <a:endParaRPr b="1" sz="1100"/>
          </a:p>
          <a:p>
            <a:pPr indent="-152400" lvl="0" marL="254000" rtl="0" algn="ctr">
              <a:lnSpc>
                <a:spcPct val="150000"/>
              </a:lnSpc>
              <a:spcBef>
                <a:spcPts val="0"/>
              </a:spcBef>
              <a:spcAft>
                <a:spcPts val="0"/>
              </a:spcAft>
              <a:buClr>
                <a:srgbClr val="E79805"/>
              </a:buClr>
              <a:buSzPts val="1700"/>
              <a:buFont typeface="Noto Sans Symbols"/>
              <a:buNone/>
            </a:pPr>
            <a:r>
              <a:t/>
            </a:r>
            <a:endParaRPr b="1" sz="1100"/>
          </a:p>
          <a:p>
            <a:pPr indent="-152400" lvl="0" marL="254000" rtl="0" algn="ctr">
              <a:lnSpc>
                <a:spcPct val="150000"/>
              </a:lnSpc>
              <a:spcBef>
                <a:spcPts val="0"/>
              </a:spcBef>
              <a:spcAft>
                <a:spcPts val="0"/>
              </a:spcAft>
              <a:buClr>
                <a:srgbClr val="E79805"/>
              </a:buClr>
              <a:buSzPts val="1700"/>
              <a:buFont typeface="Noto Sans Symbols"/>
              <a:buNone/>
            </a:pPr>
            <a:r>
              <a:t/>
            </a:r>
            <a:endParaRPr b="1" sz="1100"/>
          </a:p>
          <a:p>
            <a:pPr indent="-152400" lvl="0" marL="254000" rtl="0" algn="ctr">
              <a:lnSpc>
                <a:spcPct val="150000"/>
              </a:lnSpc>
              <a:spcBef>
                <a:spcPts val="0"/>
              </a:spcBef>
              <a:spcAft>
                <a:spcPts val="0"/>
              </a:spcAft>
              <a:buClr>
                <a:srgbClr val="E79805"/>
              </a:buClr>
              <a:buSzPts val="1700"/>
              <a:buFont typeface="Noto Sans Symbols"/>
              <a:buNone/>
            </a:pPr>
            <a:r>
              <a:t/>
            </a:r>
            <a:endParaRPr b="1" sz="1100"/>
          </a:p>
          <a:p>
            <a:pPr indent="-152400" lvl="0" marL="254000" rtl="0" algn="ctr">
              <a:lnSpc>
                <a:spcPct val="150000"/>
              </a:lnSpc>
              <a:spcBef>
                <a:spcPts val="0"/>
              </a:spcBef>
              <a:spcAft>
                <a:spcPts val="0"/>
              </a:spcAft>
              <a:buClr>
                <a:srgbClr val="E79805"/>
              </a:buClr>
              <a:buSzPts val="1700"/>
              <a:buFont typeface="Noto Sans Symbols"/>
              <a:buNone/>
            </a:pPr>
            <a:r>
              <a:t/>
            </a:r>
            <a:endParaRPr b="1" sz="1100"/>
          </a:p>
          <a:p>
            <a:pPr indent="-152400" lvl="0" marL="254000" rtl="0" algn="ctr">
              <a:lnSpc>
                <a:spcPct val="150000"/>
              </a:lnSpc>
              <a:spcBef>
                <a:spcPts val="0"/>
              </a:spcBef>
              <a:spcAft>
                <a:spcPts val="0"/>
              </a:spcAft>
              <a:buClr>
                <a:srgbClr val="E79805"/>
              </a:buClr>
              <a:buSzPts val="1700"/>
              <a:buFont typeface="Noto Sans Symbols"/>
              <a:buNone/>
            </a:pPr>
            <a:r>
              <a:t/>
            </a:r>
            <a:endParaRPr b="1" sz="1100"/>
          </a:p>
          <a:p>
            <a:pPr indent="-152400" lvl="0" marL="254000" rtl="0" algn="ctr">
              <a:lnSpc>
                <a:spcPct val="150000"/>
              </a:lnSpc>
              <a:spcBef>
                <a:spcPts val="0"/>
              </a:spcBef>
              <a:spcAft>
                <a:spcPts val="0"/>
              </a:spcAft>
              <a:buClr>
                <a:srgbClr val="E79805"/>
              </a:buClr>
              <a:buSzPts val="1700"/>
              <a:buFont typeface="Noto Sans Symbols"/>
              <a:buNone/>
            </a:pPr>
            <a:r>
              <a:t/>
            </a:r>
            <a:endParaRPr b="1" sz="1100"/>
          </a:p>
          <a:p>
            <a:pPr indent="-298450" lvl="0" marL="457200" rtl="0" algn="l">
              <a:lnSpc>
                <a:spcPct val="150000"/>
              </a:lnSpc>
              <a:spcBef>
                <a:spcPts val="0"/>
              </a:spcBef>
              <a:spcAft>
                <a:spcPts val="0"/>
              </a:spcAft>
              <a:buSzPts val="1100"/>
              <a:buChar char="▪"/>
            </a:pPr>
            <a:r>
              <a:rPr lang="en" sz="1100"/>
              <a:t>Actionable Insights</a:t>
            </a:r>
            <a:endParaRPr sz="1100"/>
          </a:p>
          <a:p>
            <a:pPr indent="-298450" lvl="0" marL="457200" rtl="0" algn="l">
              <a:lnSpc>
                <a:spcPct val="150000"/>
              </a:lnSpc>
              <a:spcBef>
                <a:spcPts val="0"/>
              </a:spcBef>
              <a:spcAft>
                <a:spcPts val="0"/>
              </a:spcAft>
              <a:buSzPts val="1100"/>
              <a:buChar char="▪"/>
            </a:pPr>
            <a:r>
              <a:rPr lang="en" sz="1100"/>
              <a:t>ActionPlansⓇ</a:t>
            </a:r>
            <a:endParaRPr sz="1100"/>
          </a:p>
          <a:p>
            <a:pPr indent="-298450" lvl="0" marL="457200" rtl="0" algn="l">
              <a:lnSpc>
                <a:spcPct val="150000"/>
              </a:lnSpc>
              <a:spcBef>
                <a:spcPts val="0"/>
              </a:spcBef>
              <a:spcAft>
                <a:spcPts val="0"/>
              </a:spcAft>
              <a:buSzPts val="1100"/>
              <a:buChar char="▪"/>
            </a:pPr>
            <a:r>
              <a:rPr lang="en" sz="1100"/>
              <a:t>Comprehensive Reports for Assessment &amp; Accreditation</a:t>
            </a:r>
            <a:endParaRPr sz="1100"/>
          </a:p>
        </p:txBody>
      </p:sp>
      <p:sp>
        <p:nvSpPr>
          <p:cNvPr id="177" name="Google Shape;177;p26"/>
          <p:cNvSpPr txBox="1"/>
          <p:nvPr>
            <p:ph idx="1" type="body"/>
          </p:nvPr>
        </p:nvSpPr>
        <p:spPr>
          <a:xfrm>
            <a:off x="5939877" y="1047750"/>
            <a:ext cx="2743200" cy="3394500"/>
          </a:xfrm>
          <a:prstGeom prst="rect">
            <a:avLst/>
          </a:prstGeom>
          <a:noFill/>
          <a:ln>
            <a:noFill/>
          </a:ln>
        </p:spPr>
        <p:txBody>
          <a:bodyPr anchorCtr="0" anchor="t" bIns="34275" lIns="68575" spcFirstLastPara="1" rIns="68575" wrap="square" tIns="34275">
            <a:noAutofit/>
          </a:bodyPr>
          <a:lstStyle/>
          <a:p>
            <a:pPr indent="-152400" lvl="0" marL="254000" rtl="0" algn="ctr">
              <a:lnSpc>
                <a:spcPct val="150000"/>
              </a:lnSpc>
              <a:spcBef>
                <a:spcPts val="0"/>
              </a:spcBef>
              <a:spcAft>
                <a:spcPts val="0"/>
              </a:spcAft>
              <a:buClr>
                <a:srgbClr val="E79805"/>
              </a:buClr>
              <a:buSzPts val="1700"/>
              <a:buFont typeface="Noto Sans Symbols"/>
              <a:buNone/>
            </a:pPr>
            <a:r>
              <a:rPr b="1" lang="en" sz="1100"/>
              <a:t>Results</a:t>
            </a:r>
            <a:endParaRPr b="1" sz="1100"/>
          </a:p>
          <a:p>
            <a:pPr indent="-152400" lvl="0" marL="254000" rtl="0" algn="ctr">
              <a:lnSpc>
                <a:spcPct val="150000"/>
              </a:lnSpc>
              <a:spcBef>
                <a:spcPts val="0"/>
              </a:spcBef>
              <a:spcAft>
                <a:spcPts val="0"/>
              </a:spcAft>
              <a:buClr>
                <a:srgbClr val="E79805"/>
              </a:buClr>
              <a:buSzPts val="1700"/>
              <a:buFont typeface="Noto Sans Symbols"/>
              <a:buNone/>
            </a:pPr>
            <a:r>
              <a:t/>
            </a:r>
            <a:endParaRPr b="1" sz="1100"/>
          </a:p>
          <a:p>
            <a:pPr indent="-298450" lvl="0" marL="457200" rtl="0" algn="l">
              <a:lnSpc>
                <a:spcPct val="150000"/>
              </a:lnSpc>
              <a:spcBef>
                <a:spcPts val="0"/>
              </a:spcBef>
              <a:spcAft>
                <a:spcPts val="0"/>
              </a:spcAft>
              <a:buSzPts val="1100"/>
              <a:buChar char="▪"/>
            </a:pPr>
            <a:r>
              <a:rPr lang="en" sz="1100"/>
              <a:t>Navigating Through Uncharted Waters with a GPS like Waze</a:t>
            </a:r>
            <a:endParaRPr sz="1100"/>
          </a:p>
          <a:p>
            <a:pPr indent="0" lvl="0" marL="457200" rtl="0" algn="l">
              <a:lnSpc>
                <a:spcPct val="150000"/>
              </a:lnSpc>
              <a:spcBef>
                <a:spcPts val="0"/>
              </a:spcBef>
              <a:spcAft>
                <a:spcPts val="0"/>
              </a:spcAft>
              <a:buNone/>
            </a:pPr>
            <a:r>
              <a:t/>
            </a:r>
            <a:endParaRPr sz="1100"/>
          </a:p>
          <a:p>
            <a:pPr indent="-298450" lvl="0" marL="457200" rtl="0" algn="l">
              <a:lnSpc>
                <a:spcPct val="150000"/>
              </a:lnSpc>
              <a:spcBef>
                <a:spcPts val="0"/>
              </a:spcBef>
              <a:spcAft>
                <a:spcPts val="0"/>
              </a:spcAft>
              <a:buSzPts val="1100"/>
              <a:buChar char="▪"/>
            </a:pPr>
            <a:r>
              <a:rPr lang="en" sz="1100"/>
              <a:t>Secured</a:t>
            </a:r>
            <a:r>
              <a:rPr lang="en" sz="1100"/>
              <a:t> &amp; </a:t>
            </a:r>
            <a:r>
              <a:rPr lang="en" sz="1100"/>
              <a:t>Centralized Workflow Automation</a:t>
            </a:r>
            <a:endParaRPr sz="1100"/>
          </a:p>
          <a:p>
            <a:pPr indent="0" lvl="0" marL="457200" rtl="0" algn="l">
              <a:lnSpc>
                <a:spcPct val="150000"/>
              </a:lnSpc>
              <a:spcBef>
                <a:spcPts val="0"/>
              </a:spcBef>
              <a:spcAft>
                <a:spcPts val="0"/>
              </a:spcAft>
              <a:buNone/>
            </a:pPr>
            <a:r>
              <a:t/>
            </a:r>
            <a:endParaRPr sz="1100"/>
          </a:p>
          <a:p>
            <a:pPr indent="-298450" lvl="0" marL="457200" rtl="0" algn="l">
              <a:lnSpc>
                <a:spcPct val="150000"/>
              </a:lnSpc>
              <a:spcBef>
                <a:spcPts val="0"/>
              </a:spcBef>
              <a:spcAft>
                <a:spcPts val="0"/>
              </a:spcAft>
              <a:buSzPts val="1100"/>
              <a:buChar char="▪"/>
            </a:pPr>
            <a:r>
              <a:rPr lang="en" sz="1100"/>
              <a:t>Access to Dashboards with Actionable Data</a:t>
            </a:r>
            <a:endParaRPr sz="1100"/>
          </a:p>
          <a:p>
            <a:pPr indent="0" lvl="0" marL="457200" rtl="0" algn="l">
              <a:lnSpc>
                <a:spcPct val="150000"/>
              </a:lnSpc>
              <a:spcBef>
                <a:spcPts val="0"/>
              </a:spcBef>
              <a:spcAft>
                <a:spcPts val="0"/>
              </a:spcAft>
              <a:buNone/>
            </a:pPr>
            <a:r>
              <a:t/>
            </a:r>
            <a:endParaRPr sz="1100"/>
          </a:p>
          <a:p>
            <a:pPr indent="-298450" lvl="0" marL="457200" rtl="0" algn="l">
              <a:lnSpc>
                <a:spcPct val="150000"/>
              </a:lnSpc>
              <a:spcBef>
                <a:spcPts val="0"/>
              </a:spcBef>
              <a:spcAft>
                <a:spcPts val="0"/>
              </a:spcAft>
              <a:buSzPts val="1100"/>
              <a:buChar char="▪"/>
            </a:pPr>
            <a:r>
              <a:rPr lang="en" sz="1100"/>
              <a:t>Increased Team Engagement with Instant Data Gratification</a:t>
            </a:r>
            <a:endParaRPr sz="1100"/>
          </a:p>
        </p:txBody>
      </p:sp>
      <p:pic>
        <p:nvPicPr>
          <p:cNvPr id="178" name="Google Shape;178;p26">
            <a:hlinkClick r:id="rId3"/>
          </p:cNvPr>
          <p:cNvPicPr preferRelativeResize="0"/>
          <p:nvPr/>
        </p:nvPicPr>
        <p:blipFill>
          <a:blip r:embed="rId4">
            <a:alphaModFix/>
          </a:blip>
          <a:stretch>
            <a:fillRect/>
          </a:stretch>
        </p:blipFill>
        <p:spPr>
          <a:xfrm>
            <a:off x="3344075" y="1760662"/>
            <a:ext cx="2455825" cy="1156025"/>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2" name="Shape 182"/>
        <p:cNvGrpSpPr/>
        <p:nvPr/>
      </p:nvGrpSpPr>
      <p:grpSpPr>
        <a:xfrm>
          <a:off x="0" y="0"/>
          <a:ext cx="0" cy="0"/>
          <a:chOff x="0" y="0"/>
          <a:chExt cx="0" cy="0"/>
        </a:xfrm>
      </p:grpSpPr>
      <p:sp>
        <p:nvSpPr>
          <p:cNvPr id="183" name="Google Shape;183;p27"/>
          <p:cNvSpPr txBox="1"/>
          <p:nvPr>
            <p:ph type="title"/>
          </p:nvPr>
        </p:nvSpPr>
        <p:spPr>
          <a:xfrm>
            <a:off x="457200" y="205978"/>
            <a:ext cx="8229600" cy="857400"/>
          </a:xfrm>
          <a:prstGeom prst="rect">
            <a:avLst/>
          </a:prstGeom>
          <a:noFill/>
          <a:ln>
            <a:noFill/>
          </a:ln>
        </p:spPr>
        <p:txBody>
          <a:bodyPr anchorCtr="0" anchor="ctr" bIns="34275" lIns="68575" spcFirstLastPara="1" rIns="68575" wrap="square" tIns="34275">
            <a:noAutofit/>
          </a:bodyPr>
          <a:lstStyle/>
          <a:p>
            <a:pPr indent="0" lvl="0" marL="0" rtl="0" algn="l">
              <a:spcBef>
                <a:spcPts val="0"/>
              </a:spcBef>
              <a:spcAft>
                <a:spcPts val="0"/>
              </a:spcAft>
              <a:buClr>
                <a:srgbClr val="00539E"/>
              </a:buClr>
              <a:buSzPts val="3000"/>
              <a:buFont typeface="Verdana"/>
              <a:buNone/>
            </a:pPr>
            <a:r>
              <a:rPr lang="en"/>
              <a:t>Assessment </a:t>
            </a:r>
            <a:r>
              <a:rPr lang="en"/>
              <a:t>Effectiveness</a:t>
            </a:r>
            <a:r>
              <a:rPr lang="en"/>
              <a:t> Dashboard</a:t>
            </a:r>
            <a:endParaRPr/>
          </a:p>
        </p:txBody>
      </p:sp>
      <p:sp>
        <p:nvSpPr>
          <p:cNvPr id="184" name="Google Shape;184;p27"/>
          <p:cNvSpPr txBox="1"/>
          <p:nvPr>
            <p:ph idx="1" type="body"/>
          </p:nvPr>
        </p:nvSpPr>
        <p:spPr>
          <a:xfrm>
            <a:off x="-102350" y="1047750"/>
            <a:ext cx="2743200" cy="3394500"/>
          </a:xfrm>
          <a:prstGeom prst="rect">
            <a:avLst/>
          </a:prstGeom>
          <a:noFill/>
          <a:ln>
            <a:noFill/>
          </a:ln>
        </p:spPr>
        <p:txBody>
          <a:bodyPr anchorCtr="0" anchor="t" bIns="34275" lIns="68575" spcFirstLastPara="1" rIns="68575" wrap="square" tIns="34275">
            <a:noAutofit/>
          </a:bodyPr>
          <a:lstStyle/>
          <a:p>
            <a:pPr indent="-152400" lvl="0" marL="254000" rtl="0" algn="ctr">
              <a:lnSpc>
                <a:spcPct val="150000"/>
              </a:lnSpc>
              <a:spcBef>
                <a:spcPts val="0"/>
              </a:spcBef>
              <a:spcAft>
                <a:spcPts val="0"/>
              </a:spcAft>
              <a:buClr>
                <a:srgbClr val="E79805"/>
              </a:buClr>
              <a:buSzPts val="1700"/>
              <a:buFont typeface="Noto Sans Symbols"/>
              <a:buNone/>
            </a:pPr>
            <a:r>
              <a:rPr b="1" lang="en" sz="1100"/>
              <a:t>Challenges</a:t>
            </a:r>
            <a:endParaRPr b="1" sz="1100"/>
          </a:p>
          <a:p>
            <a:pPr indent="-152400" lvl="0" marL="254000" rtl="0" algn="ctr">
              <a:lnSpc>
                <a:spcPct val="150000"/>
              </a:lnSpc>
              <a:spcBef>
                <a:spcPts val="0"/>
              </a:spcBef>
              <a:spcAft>
                <a:spcPts val="0"/>
              </a:spcAft>
              <a:buClr>
                <a:srgbClr val="E79805"/>
              </a:buClr>
              <a:buSzPts val="1700"/>
              <a:buFont typeface="Noto Sans Symbols"/>
              <a:buNone/>
            </a:pPr>
            <a:r>
              <a:t/>
            </a:r>
            <a:endParaRPr sz="1100"/>
          </a:p>
          <a:p>
            <a:pPr indent="-298450" lvl="0" marL="457200" rtl="0" algn="l">
              <a:lnSpc>
                <a:spcPct val="150000"/>
              </a:lnSpc>
              <a:spcBef>
                <a:spcPts val="0"/>
              </a:spcBef>
              <a:spcAft>
                <a:spcPts val="0"/>
              </a:spcAft>
              <a:buSzPts val="1100"/>
              <a:buChar char="▪"/>
            </a:pPr>
            <a:r>
              <a:rPr lang="en" sz="1100"/>
              <a:t>Data: Multiple Comprehensive </a:t>
            </a:r>
            <a:r>
              <a:rPr lang="en" sz="1100"/>
              <a:t>Assessments</a:t>
            </a:r>
            <a:r>
              <a:rPr lang="en" sz="1100"/>
              <a:t> of a Large Group of Students</a:t>
            </a:r>
            <a:endParaRPr sz="1100"/>
          </a:p>
          <a:p>
            <a:pPr indent="0" lvl="0" marL="457200" rtl="0" algn="l">
              <a:lnSpc>
                <a:spcPct val="150000"/>
              </a:lnSpc>
              <a:spcBef>
                <a:spcPts val="0"/>
              </a:spcBef>
              <a:spcAft>
                <a:spcPts val="0"/>
              </a:spcAft>
              <a:buNone/>
            </a:pPr>
            <a:r>
              <a:t/>
            </a:r>
            <a:endParaRPr sz="1100"/>
          </a:p>
          <a:p>
            <a:pPr indent="-298450" lvl="0" marL="457200" rtl="0" algn="l">
              <a:lnSpc>
                <a:spcPct val="150000"/>
              </a:lnSpc>
              <a:spcBef>
                <a:spcPts val="0"/>
              </a:spcBef>
              <a:spcAft>
                <a:spcPts val="0"/>
              </a:spcAft>
              <a:buSzPts val="1100"/>
              <a:buChar char="▪"/>
            </a:pPr>
            <a:r>
              <a:rPr lang="en" sz="1100"/>
              <a:t>Siloed Data in Spreadsheets - Hard to Consume and Derive Actions</a:t>
            </a:r>
            <a:endParaRPr sz="1100"/>
          </a:p>
          <a:p>
            <a:pPr indent="0" lvl="0" marL="457200" rtl="0" algn="l">
              <a:lnSpc>
                <a:spcPct val="150000"/>
              </a:lnSpc>
              <a:spcBef>
                <a:spcPts val="0"/>
              </a:spcBef>
              <a:spcAft>
                <a:spcPts val="0"/>
              </a:spcAft>
              <a:buNone/>
            </a:pPr>
            <a:r>
              <a:rPr lang="en" sz="1100"/>
              <a:t> </a:t>
            </a:r>
            <a:endParaRPr sz="1100"/>
          </a:p>
          <a:p>
            <a:pPr indent="-298450" lvl="0" marL="457200" rtl="0" algn="l">
              <a:lnSpc>
                <a:spcPct val="150000"/>
              </a:lnSpc>
              <a:spcBef>
                <a:spcPts val="0"/>
              </a:spcBef>
              <a:spcAft>
                <a:spcPts val="0"/>
              </a:spcAft>
              <a:buSzPts val="1100"/>
              <a:buChar char="▪"/>
            </a:pPr>
            <a:r>
              <a:rPr lang="en" sz="1100"/>
              <a:t>Periodic Assessment</a:t>
            </a:r>
            <a:r>
              <a:rPr b="1" lang="en" sz="1100"/>
              <a:t> </a:t>
            </a:r>
            <a:r>
              <a:rPr lang="en" sz="1100"/>
              <a:t>- At the End of </a:t>
            </a:r>
            <a:r>
              <a:rPr lang="en" sz="1100"/>
              <a:t>Semester</a:t>
            </a:r>
            <a:r>
              <a:rPr lang="en" sz="1100"/>
              <a:t> - Too Late to </a:t>
            </a:r>
            <a:r>
              <a:rPr lang="en" sz="1100"/>
              <a:t>Intervene</a:t>
            </a:r>
            <a:endParaRPr sz="1100"/>
          </a:p>
          <a:p>
            <a:pPr indent="0" lvl="0" marL="457200" rtl="0" algn="l">
              <a:lnSpc>
                <a:spcPct val="150000"/>
              </a:lnSpc>
              <a:spcBef>
                <a:spcPts val="0"/>
              </a:spcBef>
              <a:spcAft>
                <a:spcPts val="0"/>
              </a:spcAft>
              <a:buNone/>
            </a:pPr>
            <a:r>
              <a:t/>
            </a:r>
            <a:endParaRPr sz="1100"/>
          </a:p>
        </p:txBody>
      </p:sp>
      <p:sp>
        <p:nvSpPr>
          <p:cNvPr id="185" name="Google Shape;185;p27"/>
          <p:cNvSpPr txBox="1"/>
          <p:nvPr>
            <p:ph idx="1" type="body"/>
          </p:nvPr>
        </p:nvSpPr>
        <p:spPr>
          <a:xfrm>
            <a:off x="3436967" y="1047750"/>
            <a:ext cx="2198100" cy="3394500"/>
          </a:xfrm>
          <a:prstGeom prst="rect">
            <a:avLst/>
          </a:prstGeom>
          <a:noFill/>
          <a:ln>
            <a:noFill/>
          </a:ln>
        </p:spPr>
        <p:txBody>
          <a:bodyPr anchorCtr="0" anchor="t" bIns="34275" lIns="68575" spcFirstLastPara="1" rIns="68575" wrap="square" tIns="34275">
            <a:noAutofit/>
          </a:bodyPr>
          <a:lstStyle/>
          <a:p>
            <a:pPr indent="-152400" lvl="0" marL="254000" rtl="0" algn="ctr">
              <a:lnSpc>
                <a:spcPct val="150000"/>
              </a:lnSpc>
              <a:spcBef>
                <a:spcPts val="0"/>
              </a:spcBef>
              <a:spcAft>
                <a:spcPts val="0"/>
              </a:spcAft>
              <a:buClr>
                <a:srgbClr val="E79805"/>
              </a:buClr>
              <a:buSzPts val="1700"/>
              <a:buFont typeface="Noto Sans Symbols"/>
              <a:buNone/>
            </a:pPr>
            <a:r>
              <a:rPr b="1" lang="en" sz="1100"/>
              <a:t>Solution</a:t>
            </a:r>
            <a:endParaRPr b="1" sz="1100"/>
          </a:p>
        </p:txBody>
      </p:sp>
      <p:sp>
        <p:nvSpPr>
          <p:cNvPr id="186" name="Google Shape;186;p27"/>
          <p:cNvSpPr txBox="1"/>
          <p:nvPr>
            <p:ph idx="1" type="body"/>
          </p:nvPr>
        </p:nvSpPr>
        <p:spPr>
          <a:xfrm>
            <a:off x="6168477" y="1047750"/>
            <a:ext cx="2743200" cy="3394500"/>
          </a:xfrm>
          <a:prstGeom prst="rect">
            <a:avLst/>
          </a:prstGeom>
          <a:noFill/>
          <a:ln>
            <a:noFill/>
          </a:ln>
        </p:spPr>
        <p:txBody>
          <a:bodyPr anchorCtr="0" anchor="t" bIns="34275" lIns="68575" spcFirstLastPara="1" rIns="68575" wrap="square" tIns="34275">
            <a:noAutofit/>
          </a:bodyPr>
          <a:lstStyle/>
          <a:p>
            <a:pPr indent="-152400" lvl="0" marL="254000" rtl="0" algn="ctr">
              <a:lnSpc>
                <a:spcPct val="150000"/>
              </a:lnSpc>
              <a:spcBef>
                <a:spcPts val="0"/>
              </a:spcBef>
              <a:spcAft>
                <a:spcPts val="0"/>
              </a:spcAft>
              <a:buClr>
                <a:srgbClr val="E79805"/>
              </a:buClr>
              <a:buSzPts val="1700"/>
              <a:buFont typeface="Noto Sans Symbols"/>
              <a:buNone/>
            </a:pPr>
            <a:r>
              <a:rPr b="1" lang="en" sz="1100"/>
              <a:t>Results</a:t>
            </a:r>
            <a:endParaRPr b="1" sz="1100"/>
          </a:p>
          <a:p>
            <a:pPr indent="-152400" lvl="0" marL="254000" rtl="0" algn="ctr">
              <a:lnSpc>
                <a:spcPct val="150000"/>
              </a:lnSpc>
              <a:spcBef>
                <a:spcPts val="0"/>
              </a:spcBef>
              <a:spcAft>
                <a:spcPts val="0"/>
              </a:spcAft>
              <a:buClr>
                <a:srgbClr val="E79805"/>
              </a:buClr>
              <a:buSzPts val="1700"/>
              <a:buFont typeface="Noto Sans Symbols"/>
              <a:buNone/>
            </a:pPr>
            <a:r>
              <a:t/>
            </a:r>
            <a:endParaRPr b="1" sz="1100"/>
          </a:p>
          <a:p>
            <a:pPr indent="-298450" lvl="0" marL="457200" rtl="0" algn="l">
              <a:lnSpc>
                <a:spcPct val="150000"/>
              </a:lnSpc>
              <a:spcBef>
                <a:spcPts val="0"/>
              </a:spcBef>
              <a:spcAft>
                <a:spcPts val="0"/>
              </a:spcAft>
              <a:buSzPts val="1100"/>
              <a:buChar char="▪"/>
            </a:pPr>
            <a:r>
              <a:rPr lang="en" sz="1100"/>
              <a:t>Frees Time to Focus on What Really Matters — Ensuring Student</a:t>
            </a:r>
            <a:endParaRPr sz="1100"/>
          </a:p>
          <a:p>
            <a:pPr indent="0" lvl="0" marL="457200" rtl="0" algn="l">
              <a:lnSpc>
                <a:spcPct val="150000"/>
              </a:lnSpc>
              <a:spcBef>
                <a:spcPts val="0"/>
              </a:spcBef>
              <a:spcAft>
                <a:spcPts val="0"/>
              </a:spcAft>
              <a:buNone/>
            </a:pPr>
            <a:r>
              <a:t/>
            </a:r>
            <a:endParaRPr sz="1100"/>
          </a:p>
          <a:p>
            <a:pPr indent="-298450" lvl="0" marL="457200" rtl="0" algn="l">
              <a:lnSpc>
                <a:spcPct val="150000"/>
              </a:lnSpc>
              <a:spcBef>
                <a:spcPts val="0"/>
              </a:spcBef>
              <a:spcAft>
                <a:spcPts val="0"/>
              </a:spcAft>
              <a:buSzPts val="1100"/>
              <a:buChar char="▪"/>
            </a:pPr>
            <a:r>
              <a:rPr lang="en" sz="1100"/>
              <a:t>Access to Dashboards with Relevant Information - </a:t>
            </a:r>
            <a:r>
              <a:rPr lang="en" sz="1100"/>
              <a:t>Quickly</a:t>
            </a:r>
            <a:r>
              <a:rPr lang="en" sz="1100"/>
              <a:t> See What Works and What Needs Improvement</a:t>
            </a:r>
            <a:endParaRPr sz="1100"/>
          </a:p>
          <a:p>
            <a:pPr indent="0" lvl="0" marL="457200" rtl="0" algn="l">
              <a:lnSpc>
                <a:spcPct val="150000"/>
              </a:lnSpc>
              <a:spcBef>
                <a:spcPts val="0"/>
              </a:spcBef>
              <a:spcAft>
                <a:spcPts val="0"/>
              </a:spcAft>
              <a:buNone/>
            </a:pPr>
            <a:r>
              <a:t/>
            </a:r>
            <a:endParaRPr sz="1100"/>
          </a:p>
          <a:p>
            <a:pPr indent="-298450" lvl="0" marL="457200" rtl="0" algn="l">
              <a:lnSpc>
                <a:spcPct val="150000"/>
              </a:lnSpc>
              <a:spcBef>
                <a:spcPts val="0"/>
              </a:spcBef>
              <a:spcAft>
                <a:spcPts val="0"/>
              </a:spcAft>
              <a:buSzPts val="1100"/>
              <a:buChar char="▪"/>
            </a:pPr>
            <a:r>
              <a:rPr lang="en" sz="1100"/>
              <a:t>Continuous</a:t>
            </a:r>
            <a:r>
              <a:rPr lang="en" sz="1100"/>
              <a:t> Assessment</a:t>
            </a:r>
            <a:r>
              <a:rPr b="1" lang="en" sz="1100"/>
              <a:t> </a:t>
            </a:r>
            <a:r>
              <a:rPr lang="en" sz="1100"/>
              <a:t>- Timely Corrective Actions or Interventions</a:t>
            </a:r>
            <a:endParaRPr sz="1100"/>
          </a:p>
        </p:txBody>
      </p:sp>
      <p:pic>
        <p:nvPicPr>
          <p:cNvPr id="187" name="Google Shape;187;p27">
            <a:hlinkClick r:id="rId3"/>
          </p:cNvPr>
          <p:cNvPicPr preferRelativeResize="0"/>
          <p:nvPr/>
        </p:nvPicPr>
        <p:blipFill rotWithShape="1">
          <a:blip r:embed="rId4">
            <a:alphaModFix/>
          </a:blip>
          <a:srcRect b="0" l="14280" r="0" t="5159"/>
          <a:stretch/>
        </p:blipFill>
        <p:spPr>
          <a:xfrm>
            <a:off x="2922650" y="1768850"/>
            <a:ext cx="3298699" cy="2071249"/>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1" name="Shape 191"/>
        <p:cNvGrpSpPr/>
        <p:nvPr/>
      </p:nvGrpSpPr>
      <p:grpSpPr>
        <a:xfrm>
          <a:off x="0" y="0"/>
          <a:ext cx="0" cy="0"/>
          <a:chOff x="0" y="0"/>
          <a:chExt cx="0" cy="0"/>
        </a:xfrm>
      </p:grpSpPr>
      <p:sp>
        <p:nvSpPr>
          <p:cNvPr id="192" name="Google Shape;192;p28"/>
          <p:cNvSpPr txBox="1"/>
          <p:nvPr>
            <p:ph type="title"/>
          </p:nvPr>
        </p:nvSpPr>
        <p:spPr>
          <a:xfrm>
            <a:off x="457200" y="205978"/>
            <a:ext cx="8229600" cy="857400"/>
          </a:xfrm>
          <a:prstGeom prst="rect">
            <a:avLst/>
          </a:prstGeom>
          <a:noFill/>
          <a:ln>
            <a:noFill/>
          </a:ln>
        </p:spPr>
        <p:txBody>
          <a:bodyPr anchorCtr="0" anchor="ctr" bIns="34275" lIns="68575" spcFirstLastPara="1" rIns="68575" wrap="square" tIns="34275">
            <a:noAutofit/>
          </a:bodyPr>
          <a:lstStyle/>
          <a:p>
            <a:pPr indent="0" lvl="0" marL="0" rtl="0" algn="l">
              <a:spcBef>
                <a:spcPts val="0"/>
              </a:spcBef>
              <a:spcAft>
                <a:spcPts val="0"/>
              </a:spcAft>
              <a:buClr>
                <a:srgbClr val="00539E"/>
              </a:buClr>
              <a:buSzPts val="3000"/>
              <a:buFont typeface="Verdana"/>
              <a:buNone/>
            </a:pPr>
            <a:r>
              <a:rPr lang="en"/>
              <a:t>Curriculum Effectiveness Dashboard</a:t>
            </a:r>
            <a:endParaRPr/>
          </a:p>
        </p:txBody>
      </p:sp>
      <p:sp>
        <p:nvSpPr>
          <p:cNvPr id="193" name="Google Shape;193;p28"/>
          <p:cNvSpPr txBox="1"/>
          <p:nvPr>
            <p:ph idx="1" type="body"/>
          </p:nvPr>
        </p:nvSpPr>
        <p:spPr>
          <a:xfrm>
            <a:off x="59025" y="895350"/>
            <a:ext cx="3267600" cy="3394500"/>
          </a:xfrm>
          <a:prstGeom prst="rect">
            <a:avLst/>
          </a:prstGeom>
          <a:noFill/>
          <a:ln>
            <a:noFill/>
          </a:ln>
        </p:spPr>
        <p:txBody>
          <a:bodyPr anchorCtr="0" anchor="t" bIns="34275" lIns="68575" spcFirstLastPara="1" rIns="68575" wrap="square" tIns="34275">
            <a:noAutofit/>
          </a:bodyPr>
          <a:lstStyle/>
          <a:p>
            <a:pPr indent="-152400" lvl="0" marL="254000" rtl="0" algn="ctr">
              <a:lnSpc>
                <a:spcPct val="150000"/>
              </a:lnSpc>
              <a:spcBef>
                <a:spcPts val="0"/>
              </a:spcBef>
              <a:spcAft>
                <a:spcPts val="0"/>
              </a:spcAft>
              <a:buClr>
                <a:srgbClr val="E79805"/>
              </a:buClr>
              <a:buSzPts val="1700"/>
              <a:buFont typeface="Noto Sans Symbols"/>
              <a:buNone/>
            </a:pPr>
            <a:r>
              <a:rPr b="1" lang="en" sz="1100"/>
              <a:t>Challenges</a:t>
            </a:r>
            <a:endParaRPr b="1" sz="1100"/>
          </a:p>
          <a:p>
            <a:pPr indent="-152400" lvl="0" marL="254000" rtl="0" algn="ctr">
              <a:lnSpc>
                <a:spcPct val="150000"/>
              </a:lnSpc>
              <a:spcBef>
                <a:spcPts val="0"/>
              </a:spcBef>
              <a:spcAft>
                <a:spcPts val="0"/>
              </a:spcAft>
              <a:buClr>
                <a:srgbClr val="E79805"/>
              </a:buClr>
              <a:buSzPts val="1700"/>
              <a:buFont typeface="Noto Sans Symbols"/>
              <a:buNone/>
            </a:pPr>
            <a:r>
              <a:t/>
            </a:r>
            <a:endParaRPr sz="1100"/>
          </a:p>
          <a:p>
            <a:pPr indent="-298450" lvl="0" marL="457200" rtl="0" algn="l">
              <a:lnSpc>
                <a:spcPct val="150000"/>
              </a:lnSpc>
              <a:spcBef>
                <a:spcPts val="0"/>
              </a:spcBef>
              <a:spcAft>
                <a:spcPts val="0"/>
              </a:spcAft>
              <a:buSzPts val="1100"/>
              <a:buChar char="▪"/>
            </a:pPr>
            <a:r>
              <a:rPr lang="en" sz="1100"/>
              <a:t>Are We Teaching What We’re Supposed To?</a:t>
            </a:r>
            <a:endParaRPr sz="1100"/>
          </a:p>
          <a:p>
            <a:pPr indent="0" lvl="0" marL="457200" rtl="0" algn="l">
              <a:lnSpc>
                <a:spcPct val="150000"/>
              </a:lnSpc>
              <a:spcBef>
                <a:spcPts val="0"/>
              </a:spcBef>
              <a:spcAft>
                <a:spcPts val="0"/>
              </a:spcAft>
              <a:buNone/>
            </a:pPr>
            <a:r>
              <a:t/>
            </a:r>
            <a:endParaRPr sz="1100"/>
          </a:p>
          <a:p>
            <a:pPr indent="-298450" lvl="0" marL="457200" rtl="0" algn="l">
              <a:lnSpc>
                <a:spcPct val="150000"/>
              </a:lnSpc>
              <a:spcBef>
                <a:spcPts val="0"/>
              </a:spcBef>
              <a:spcAft>
                <a:spcPts val="0"/>
              </a:spcAft>
              <a:buSzPts val="1100"/>
              <a:buChar char="▪"/>
            </a:pPr>
            <a:r>
              <a:rPr lang="en" sz="1100"/>
              <a:t>Siloed Data: Curriculum Map in a Static Spreadsheet with Assessment Data in </a:t>
            </a:r>
            <a:r>
              <a:rPr lang="en" sz="1100"/>
              <a:t>Disparate</a:t>
            </a:r>
            <a:r>
              <a:rPr lang="en" sz="1100"/>
              <a:t> Systems</a:t>
            </a:r>
            <a:endParaRPr sz="1100"/>
          </a:p>
          <a:p>
            <a:pPr indent="0" lvl="0" marL="457200" rtl="0" algn="l">
              <a:lnSpc>
                <a:spcPct val="150000"/>
              </a:lnSpc>
              <a:spcBef>
                <a:spcPts val="0"/>
              </a:spcBef>
              <a:spcAft>
                <a:spcPts val="0"/>
              </a:spcAft>
              <a:buNone/>
            </a:pPr>
            <a:r>
              <a:rPr lang="en" sz="1100"/>
              <a:t> </a:t>
            </a:r>
            <a:endParaRPr sz="1100"/>
          </a:p>
          <a:p>
            <a:pPr indent="-298450" lvl="0" marL="457200" rtl="0" algn="l">
              <a:lnSpc>
                <a:spcPct val="150000"/>
              </a:lnSpc>
              <a:spcBef>
                <a:spcPts val="0"/>
              </a:spcBef>
              <a:spcAft>
                <a:spcPts val="0"/>
              </a:spcAft>
              <a:buSzPts val="1100"/>
              <a:buChar char="▪"/>
            </a:pPr>
            <a:r>
              <a:rPr lang="en" sz="1100"/>
              <a:t>Collaboration &amp; Consistency - Are We Preparing Students to What’s Next?</a:t>
            </a:r>
            <a:endParaRPr sz="1100"/>
          </a:p>
          <a:p>
            <a:pPr indent="0" lvl="0" marL="914400" rtl="0" algn="l">
              <a:lnSpc>
                <a:spcPct val="150000"/>
              </a:lnSpc>
              <a:spcBef>
                <a:spcPts val="0"/>
              </a:spcBef>
              <a:spcAft>
                <a:spcPts val="0"/>
              </a:spcAft>
              <a:buNone/>
            </a:pPr>
            <a:r>
              <a:t/>
            </a:r>
            <a:endParaRPr sz="1100"/>
          </a:p>
          <a:p>
            <a:pPr indent="-298450" lvl="0" marL="457200" rtl="0" algn="l">
              <a:lnSpc>
                <a:spcPct val="150000"/>
              </a:lnSpc>
              <a:spcBef>
                <a:spcPts val="0"/>
              </a:spcBef>
              <a:spcAft>
                <a:spcPts val="0"/>
              </a:spcAft>
              <a:buSzPts val="1100"/>
              <a:buChar char="▪"/>
            </a:pPr>
            <a:r>
              <a:rPr lang="en" sz="1100"/>
              <a:t>Periodic Assessment</a:t>
            </a:r>
            <a:r>
              <a:rPr b="1" lang="en" sz="1100"/>
              <a:t> </a:t>
            </a:r>
            <a:r>
              <a:rPr lang="en" sz="1100"/>
              <a:t>- At the End of the Academic Year </a:t>
            </a:r>
            <a:endParaRPr sz="1100"/>
          </a:p>
          <a:p>
            <a:pPr indent="0" lvl="0" marL="457200" rtl="0" algn="l">
              <a:lnSpc>
                <a:spcPct val="150000"/>
              </a:lnSpc>
              <a:spcBef>
                <a:spcPts val="0"/>
              </a:spcBef>
              <a:spcAft>
                <a:spcPts val="0"/>
              </a:spcAft>
              <a:buNone/>
            </a:pPr>
            <a:r>
              <a:t/>
            </a:r>
            <a:endParaRPr sz="1100"/>
          </a:p>
        </p:txBody>
      </p:sp>
      <p:sp>
        <p:nvSpPr>
          <p:cNvPr id="194" name="Google Shape;194;p28"/>
          <p:cNvSpPr txBox="1"/>
          <p:nvPr>
            <p:ph idx="1" type="body"/>
          </p:nvPr>
        </p:nvSpPr>
        <p:spPr>
          <a:xfrm>
            <a:off x="3436967" y="895350"/>
            <a:ext cx="2198100" cy="3394500"/>
          </a:xfrm>
          <a:prstGeom prst="rect">
            <a:avLst/>
          </a:prstGeom>
          <a:noFill/>
          <a:ln>
            <a:noFill/>
          </a:ln>
        </p:spPr>
        <p:txBody>
          <a:bodyPr anchorCtr="0" anchor="t" bIns="34275" lIns="68575" spcFirstLastPara="1" rIns="68575" wrap="square" tIns="34275">
            <a:noAutofit/>
          </a:bodyPr>
          <a:lstStyle/>
          <a:p>
            <a:pPr indent="-152400" lvl="0" marL="254000" rtl="0" algn="ctr">
              <a:lnSpc>
                <a:spcPct val="150000"/>
              </a:lnSpc>
              <a:spcBef>
                <a:spcPts val="0"/>
              </a:spcBef>
              <a:spcAft>
                <a:spcPts val="0"/>
              </a:spcAft>
              <a:buClr>
                <a:srgbClr val="E79805"/>
              </a:buClr>
              <a:buSzPts val="1700"/>
              <a:buFont typeface="Noto Sans Symbols"/>
              <a:buNone/>
            </a:pPr>
            <a:r>
              <a:rPr b="1" lang="en" sz="1100"/>
              <a:t>Solution</a:t>
            </a:r>
            <a:endParaRPr b="1" sz="1100"/>
          </a:p>
        </p:txBody>
      </p:sp>
      <p:sp>
        <p:nvSpPr>
          <p:cNvPr id="195" name="Google Shape;195;p28"/>
          <p:cNvSpPr txBox="1"/>
          <p:nvPr>
            <p:ph idx="1" type="body"/>
          </p:nvPr>
        </p:nvSpPr>
        <p:spPr>
          <a:xfrm>
            <a:off x="5711275" y="895350"/>
            <a:ext cx="3390000" cy="3394500"/>
          </a:xfrm>
          <a:prstGeom prst="rect">
            <a:avLst/>
          </a:prstGeom>
          <a:noFill/>
          <a:ln>
            <a:noFill/>
          </a:ln>
        </p:spPr>
        <p:txBody>
          <a:bodyPr anchorCtr="0" anchor="t" bIns="34275" lIns="68575" spcFirstLastPara="1" rIns="68575" wrap="square" tIns="34275">
            <a:noAutofit/>
          </a:bodyPr>
          <a:lstStyle/>
          <a:p>
            <a:pPr indent="-152400" lvl="0" marL="254000" rtl="0" algn="ctr">
              <a:lnSpc>
                <a:spcPct val="150000"/>
              </a:lnSpc>
              <a:spcBef>
                <a:spcPts val="0"/>
              </a:spcBef>
              <a:spcAft>
                <a:spcPts val="0"/>
              </a:spcAft>
              <a:buClr>
                <a:srgbClr val="E79805"/>
              </a:buClr>
              <a:buSzPts val="1700"/>
              <a:buFont typeface="Noto Sans Symbols"/>
              <a:buNone/>
            </a:pPr>
            <a:r>
              <a:rPr b="1" lang="en" sz="1100"/>
              <a:t>Results</a:t>
            </a:r>
            <a:endParaRPr b="1" sz="1100"/>
          </a:p>
          <a:p>
            <a:pPr indent="0" lvl="0" marL="0" rtl="0" algn="l">
              <a:lnSpc>
                <a:spcPct val="150000"/>
              </a:lnSpc>
              <a:spcBef>
                <a:spcPts val="0"/>
              </a:spcBef>
              <a:spcAft>
                <a:spcPts val="0"/>
              </a:spcAft>
              <a:buNone/>
            </a:pPr>
            <a:r>
              <a:t/>
            </a:r>
            <a:endParaRPr sz="1100"/>
          </a:p>
          <a:p>
            <a:pPr indent="-298450" lvl="0" marL="457200" rtl="0" algn="l">
              <a:lnSpc>
                <a:spcPct val="150000"/>
              </a:lnSpc>
              <a:spcBef>
                <a:spcPts val="0"/>
              </a:spcBef>
              <a:spcAft>
                <a:spcPts val="0"/>
              </a:spcAft>
              <a:buSzPts val="1100"/>
              <a:buChar char="▪"/>
            </a:pPr>
            <a:r>
              <a:rPr lang="en" sz="1100"/>
              <a:t>Integration of Curriculum Map and Assessment Data - Quickly See What Works and What Needs Improvement</a:t>
            </a:r>
            <a:endParaRPr sz="1100"/>
          </a:p>
          <a:p>
            <a:pPr indent="0" lvl="0" marL="457200" rtl="0" algn="l">
              <a:lnSpc>
                <a:spcPct val="150000"/>
              </a:lnSpc>
              <a:spcBef>
                <a:spcPts val="0"/>
              </a:spcBef>
              <a:spcAft>
                <a:spcPts val="0"/>
              </a:spcAft>
              <a:buNone/>
            </a:pPr>
            <a:r>
              <a:t/>
            </a:r>
            <a:endParaRPr sz="1100"/>
          </a:p>
          <a:p>
            <a:pPr indent="-298450" lvl="0" marL="457200" rtl="0" algn="l">
              <a:lnSpc>
                <a:spcPct val="150000"/>
              </a:lnSpc>
              <a:spcBef>
                <a:spcPts val="0"/>
              </a:spcBef>
              <a:spcAft>
                <a:spcPts val="0"/>
              </a:spcAft>
              <a:buSzPts val="1100"/>
              <a:buChar char="▪"/>
            </a:pPr>
            <a:r>
              <a:rPr lang="en" sz="1100"/>
              <a:t>Real-Time Communication and Tracking of Changes - Identify R</a:t>
            </a:r>
            <a:r>
              <a:rPr lang="en" sz="1100"/>
              <a:t>epetition vs. Redundancy</a:t>
            </a:r>
            <a:endParaRPr sz="1100"/>
          </a:p>
          <a:p>
            <a:pPr indent="0" lvl="0" marL="457200" rtl="0" algn="l">
              <a:lnSpc>
                <a:spcPct val="150000"/>
              </a:lnSpc>
              <a:spcBef>
                <a:spcPts val="0"/>
              </a:spcBef>
              <a:spcAft>
                <a:spcPts val="0"/>
              </a:spcAft>
              <a:buNone/>
            </a:pPr>
            <a:r>
              <a:t/>
            </a:r>
            <a:endParaRPr sz="1100"/>
          </a:p>
          <a:p>
            <a:pPr indent="-298450" lvl="0" marL="457200" rtl="0" algn="l">
              <a:lnSpc>
                <a:spcPct val="150000"/>
              </a:lnSpc>
              <a:spcBef>
                <a:spcPts val="0"/>
              </a:spcBef>
              <a:spcAft>
                <a:spcPts val="0"/>
              </a:spcAft>
              <a:buSzPts val="1100"/>
              <a:buChar char="▪"/>
            </a:pPr>
            <a:r>
              <a:rPr lang="en" sz="1100"/>
              <a:t>Streamlined Communication and Transparency</a:t>
            </a:r>
            <a:endParaRPr sz="1100"/>
          </a:p>
          <a:p>
            <a:pPr indent="0" lvl="0" marL="457200" rtl="0" algn="l">
              <a:lnSpc>
                <a:spcPct val="150000"/>
              </a:lnSpc>
              <a:spcBef>
                <a:spcPts val="0"/>
              </a:spcBef>
              <a:spcAft>
                <a:spcPts val="0"/>
              </a:spcAft>
              <a:buNone/>
            </a:pPr>
            <a:r>
              <a:t/>
            </a:r>
            <a:endParaRPr sz="1100"/>
          </a:p>
          <a:p>
            <a:pPr indent="-298450" lvl="0" marL="457200" rtl="0" algn="l">
              <a:lnSpc>
                <a:spcPct val="150000"/>
              </a:lnSpc>
              <a:spcBef>
                <a:spcPts val="0"/>
              </a:spcBef>
              <a:spcAft>
                <a:spcPts val="0"/>
              </a:spcAft>
              <a:buSzPts val="1100"/>
              <a:buChar char="▪"/>
            </a:pPr>
            <a:r>
              <a:rPr lang="en" sz="1100"/>
              <a:t>Continuously Evaluate and Modify Curriculum Outcomes</a:t>
            </a:r>
            <a:endParaRPr sz="1100"/>
          </a:p>
        </p:txBody>
      </p:sp>
      <p:pic>
        <p:nvPicPr>
          <p:cNvPr id="196" name="Google Shape;196;p28"/>
          <p:cNvPicPr preferRelativeResize="0"/>
          <p:nvPr/>
        </p:nvPicPr>
        <p:blipFill>
          <a:blip r:embed="rId3">
            <a:alphaModFix/>
          </a:blip>
          <a:stretch>
            <a:fillRect/>
          </a:stretch>
        </p:blipFill>
        <p:spPr>
          <a:xfrm>
            <a:off x="3404738" y="1409675"/>
            <a:ext cx="2334525" cy="2880176"/>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0" name="Shape 200"/>
        <p:cNvGrpSpPr/>
        <p:nvPr/>
      </p:nvGrpSpPr>
      <p:grpSpPr>
        <a:xfrm>
          <a:off x="0" y="0"/>
          <a:ext cx="0" cy="0"/>
          <a:chOff x="0" y="0"/>
          <a:chExt cx="0" cy="0"/>
        </a:xfrm>
      </p:grpSpPr>
      <p:sp>
        <p:nvSpPr>
          <p:cNvPr id="201" name="Google Shape;201;p29"/>
          <p:cNvSpPr txBox="1"/>
          <p:nvPr>
            <p:ph type="title"/>
          </p:nvPr>
        </p:nvSpPr>
        <p:spPr>
          <a:xfrm>
            <a:off x="457200" y="205978"/>
            <a:ext cx="8229600" cy="857400"/>
          </a:xfrm>
          <a:prstGeom prst="rect">
            <a:avLst/>
          </a:prstGeom>
          <a:noFill/>
          <a:ln>
            <a:noFill/>
          </a:ln>
        </p:spPr>
        <p:txBody>
          <a:bodyPr anchorCtr="0" anchor="ctr" bIns="34275" lIns="68575" spcFirstLastPara="1" rIns="68575" wrap="square" tIns="34275">
            <a:noAutofit/>
          </a:bodyPr>
          <a:lstStyle/>
          <a:p>
            <a:pPr indent="0" lvl="0" marL="0" rtl="0" algn="l">
              <a:spcBef>
                <a:spcPts val="0"/>
              </a:spcBef>
              <a:spcAft>
                <a:spcPts val="0"/>
              </a:spcAft>
              <a:buClr>
                <a:srgbClr val="00539E"/>
              </a:buClr>
              <a:buSzPts val="2700"/>
              <a:buFont typeface="Verdana"/>
              <a:buNone/>
            </a:pPr>
            <a:r>
              <a:rPr lang="en" sz="2500"/>
              <a:t>A Framework for Developing CA Institutional Capacity</a:t>
            </a:r>
            <a:endParaRPr sz="2500"/>
          </a:p>
        </p:txBody>
      </p:sp>
      <p:sp>
        <p:nvSpPr>
          <p:cNvPr id="202" name="Google Shape;202;p29"/>
          <p:cNvSpPr txBox="1"/>
          <p:nvPr>
            <p:ph idx="1" type="body"/>
          </p:nvPr>
        </p:nvSpPr>
        <p:spPr>
          <a:xfrm>
            <a:off x="934064" y="1200151"/>
            <a:ext cx="7752600" cy="3394500"/>
          </a:xfrm>
          <a:prstGeom prst="rect">
            <a:avLst/>
          </a:prstGeom>
          <a:noFill/>
          <a:ln>
            <a:noFill/>
          </a:ln>
        </p:spPr>
        <p:txBody>
          <a:bodyPr anchorCtr="0" anchor="t" bIns="34275" lIns="68575" spcFirstLastPara="1" rIns="68575" wrap="square" tIns="34275">
            <a:noAutofit/>
          </a:bodyPr>
          <a:lstStyle/>
          <a:p>
            <a:pPr indent="-273050" lvl="0" marL="254000" rtl="0" algn="l">
              <a:lnSpc>
                <a:spcPct val="150000"/>
              </a:lnSpc>
              <a:spcBef>
                <a:spcPts val="0"/>
              </a:spcBef>
              <a:spcAft>
                <a:spcPts val="0"/>
              </a:spcAft>
              <a:buClr>
                <a:srgbClr val="E79805"/>
              </a:buClr>
              <a:buSzPts val="1900"/>
              <a:buFont typeface="Noto Sans Symbols"/>
              <a:buChar char="▪"/>
            </a:pPr>
            <a:r>
              <a:rPr lang="en" sz="1900"/>
              <a:t>Role of the program in preparing faculty for curricular assessment </a:t>
            </a:r>
            <a:endParaRPr sz="1900"/>
          </a:p>
          <a:p>
            <a:pPr indent="-222250" lvl="1" marL="558800" rtl="0" algn="l">
              <a:lnSpc>
                <a:spcPct val="150000"/>
              </a:lnSpc>
              <a:spcBef>
                <a:spcPts val="0"/>
              </a:spcBef>
              <a:spcAft>
                <a:spcPts val="0"/>
              </a:spcAft>
              <a:buSzPts val="1700"/>
              <a:buChar char="–"/>
            </a:pPr>
            <a:r>
              <a:rPr lang="en" sz="1700"/>
              <a:t>D</a:t>
            </a:r>
            <a:r>
              <a:rPr lang="en" sz="1700"/>
              <a:t>etermine and provide the human, technical and financial resources</a:t>
            </a:r>
            <a:endParaRPr sz="1700"/>
          </a:p>
          <a:p>
            <a:pPr indent="-222250" lvl="1" marL="558800" rtl="0" algn="l">
              <a:lnSpc>
                <a:spcPct val="150000"/>
              </a:lnSpc>
              <a:spcBef>
                <a:spcPts val="0"/>
              </a:spcBef>
              <a:spcAft>
                <a:spcPts val="0"/>
              </a:spcAft>
              <a:buSzPts val="1700"/>
              <a:buChar char="–"/>
            </a:pPr>
            <a:r>
              <a:rPr lang="en" sz="1700"/>
              <a:t>Identify the relevant leadership</a:t>
            </a:r>
            <a:endParaRPr sz="1700"/>
          </a:p>
          <a:p>
            <a:pPr indent="-222250" lvl="1" marL="558800" rtl="0" algn="l">
              <a:lnSpc>
                <a:spcPct val="150000"/>
              </a:lnSpc>
              <a:spcBef>
                <a:spcPts val="0"/>
              </a:spcBef>
              <a:spcAft>
                <a:spcPts val="0"/>
              </a:spcAft>
              <a:buSzPts val="1700"/>
              <a:buChar char="–"/>
            </a:pPr>
            <a:r>
              <a:rPr lang="en" sz="1700"/>
              <a:t>Set process and benchmarks </a:t>
            </a:r>
            <a:endParaRPr sz="1700"/>
          </a:p>
          <a:p>
            <a:pPr indent="-152400" lvl="0" marL="254000" rtl="0" algn="l">
              <a:lnSpc>
                <a:spcPct val="150000"/>
              </a:lnSpc>
              <a:spcBef>
                <a:spcPts val="0"/>
              </a:spcBef>
              <a:spcAft>
                <a:spcPts val="0"/>
              </a:spcAft>
              <a:buClr>
                <a:srgbClr val="E79805"/>
              </a:buClr>
              <a:buSzPts val="1700"/>
              <a:buFont typeface="Noto Sans Symbols"/>
              <a:buNone/>
            </a:pPr>
            <a:r>
              <a:t/>
            </a:r>
            <a:endParaRPr sz="1900"/>
          </a:p>
        </p:txBody>
      </p:sp>
      <p:sp>
        <p:nvSpPr>
          <p:cNvPr id="203" name="Google Shape;203;p29"/>
          <p:cNvSpPr txBox="1"/>
          <p:nvPr/>
        </p:nvSpPr>
        <p:spPr>
          <a:xfrm>
            <a:off x="6544025" y="2763825"/>
            <a:ext cx="2394000" cy="900300"/>
          </a:xfrm>
          <a:prstGeom prst="rect">
            <a:avLst/>
          </a:prstGeom>
          <a:noFill/>
          <a:ln>
            <a:noFill/>
          </a:ln>
        </p:spPr>
        <p:txBody>
          <a:bodyPr anchorCtr="0" anchor="t" bIns="34275" lIns="68575" spcFirstLastPara="1" rIns="68575" wrap="square" tIns="34275">
            <a:noAutofit/>
          </a:bodyPr>
          <a:lstStyle/>
          <a:p>
            <a:pPr indent="0" lvl="0" marL="0" marR="0" rtl="0" algn="l">
              <a:spcBef>
                <a:spcPts val="0"/>
              </a:spcBef>
              <a:spcAft>
                <a:spcPts val="0"/>
              </a:spcAft>
              <a:buNone/>
            </a:pPr>
            <a:r>
              <a:rPr lang="en" sz="1900">
                <a:solidFill>
                  <a:srgbClr val="595959"/>
                </a:solidFill>
                <a:latin typeface="Verdana"/>
                <a:ea typeface="Verdana"/>
                <a:cs typeface="Verdana"/>
                <a:sym typeface="Verdana"/>
              </a:rPr>
              <a:t>Curricular and Assessment Committee Leaders and Members</a:t>
            </a:r>
            <a:endParaRPr sz="1900">
              <a:solidFill>
                <a:srgbClr val="595959"/>
              </a:solidFill>
              <a:latin typeface="Verdana"/>
              <a:ea typeface="Verdana"/>
              <a:cs typeface="Verdana"/>
              <a:sym typeface="Verdana"/>
            </a:endParaRPr>
          </a:p>
        </p:txBody>
      </p:sp>
      <p:sp>
        <p:nvSpPr>
          <p:cNvPr id="204" name="Google Shape;204;p29"/>
          <p:cNvSpPr/>
          <p:nvPr/>
        </p:nvSpPr>
        <p:spPr>
          <a:xfrm>
            <a:off x="5846876" y="2828178"/>
            <a:ext cx="353700" cy="771600"/>
          </a:xfrm>
          <a:prstGeom prst="rightBrace">
            <a:avLst>
              <a:gd fmla="val 8333" name="adj1"/>
              <a:gd fmla="val 50000" name="adj2"/>
            </a:avLst>
          </a:prstGeom>
          <a:noFill/>
          <a:ln cap="flat" cmpd="sng" w="25400">
            <a:solidFill>
              <a:schemeClr val="accent1"/>
            </a:solidFill>
            <a:prstDash val="solid"/>
            <a:round/>
            <a:headEnd len="sm" w="sm" type="none"/>
            <a:tailEnd len="sm" w="sm" type="none"/>
          </a:ln>
          <a:effectLst>
            <a:outerShdw blurRad="40000" rotWithShape="0" dir="5400000" dist="20000">
              <a:srgbClr val="000000">
                <a:alpha val="37647"/>
              </a:srgbClr>
            </a:outerShdw>
          </a:effectLst>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400">
              <a:solidFill>
                <a:schemeClr val="dk1"/>
              </a:solidFill>
              <a:latin typeface="Calibri"/>
              <a:ea typeface="Calibri"/>
              <a:cs typeface="Calibri"/>
              <a:sym typeface="Calibri"/>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8" name="Shape 208"/>
        <p:cNvGrpSpPr/>
        <p:nvPr/>
      </p:nvGrpSpPr>
      <p:grpSpPr>
        <a:xfrm>
          <a:off x="0" y="0"/>
          <a:ext cx="0" cy="0"/>
          <a:chOff x="0" y="0"/>
          <a:chExt cx="0" cy="0"/>
        </a:xfrm>
      </p:grpSpPr>
      <p:sp>
        <p:nvSpPr>
          <p:cNvPr id="209" name="Google Shape;209;p30"/>
          <p:cNvSpPr txBox="1"/>
          <p:nvPr>
            <p:ph type="title"/>
          </p:nvPr>
        </p:nvSpPr>
        <p:spPr>
          <a:xfrm>
            <a:off x="457200" y="205978"/>
            <a:ext cx="8229600" cy="857400"/>
          </a:xfrm>
          <a:prstGeom prst="rect">
            <a:avLst/>
          </a:prstGeom>
          <a:noFill/>
          <a:ln>
            <a:noFill/>
          </a:ln>
        </p:spPr>
        <p:txBody>
          <a:bodyPr anchorCtr="0" anchor="ctr" bIns="34275" lIns="68575" spcFirstLastPara="1" rIns="68575" wrap="square" tIns="34275">
            <a:noAutofit/>
          </a:bodyPr>
          <a:lstStyle/>
          <a:p>
            <a:pPr indent="0" lvl="0" marL="0" rtl="0" algn="l">
              <a:spcBef>
                <a:spcPts val="0"/>
              </a:spcBef>
              <a:spcAft>
                <a:spcPts val="0"/>
              </a:spcAft>
              <a:buClr>
                <a:srgbClr val="00539E"/>
              </a:buClr>
              <a:buSzPts val="2700"/>
              <a:buFont typeface="Verdana"/>
              <a:buNone/>
            </a:pPr>
            <a:r>
              <a:rPr lang="en" sz="2500"/>
              <a:t>A Framework for Developing Institutional Capacity</a:t>
            </a:r>
            <a:endParaRPr sz="2500"/>
          </a:p>
        </p:txBody>
      </p:sp>
      <p:sp>
        <p:nvSpPr>
          <p:cNvPr id="210" name="Google Shape;210;p30"/>
          <p:cNvSpPr txBox="1"/>
          <p:nvPr>
            <p:ph idx="1" type="body"/>
          </p:nvPr>
        </p:nvSpPr>
        <p:spPr>
          <a:xfrm>
            <a:off x="934064" y="1200151"/>
            <a:ext cx="7752600" cy="3394500"/>
          </a:xfrm>
          <a:prstGeom prst="rect">
            <a:avLst/>
          </a:prstGeom>
          <a:noFill/>
          <a:ln>
            <a:noFill/>
          </a:ln>
        </p:spPr>
        <p:txBody>
          <a:bodyPr anchorCtr="0" anchor="t" bIns="34275" lIns="68575" spcFirstLastPara="1" rIns="68575" wrap="square" tIns="34275">
            <a:noAutofit/>
          </a:bodyPr>
          <a:lstStyle/>
          <a:p>
            <a:pPr indent="-254000" lvl="0" marL="254000" rtl="0" algn="l">
              <a:lnSpc>
                <a:spcPct val="150000"/>
              </a:lnSpc>
              <a:spcBef>
                <a:spcPts val="0"/>
              </a:spcBef>
              <a:spcAft>
                <a:spcPts val="0"/>
              </a:spcAft>
              <a:buClr>
                <a:srgbClr val="E79805"/>
              </a:buClr>
              <a:buSzPts val="1600"/>
              <a:buFont typeface="Noto Sans Symbols"/>
              <a:buChar char="▪"/>
            </a:pPr>
            <a:r>
              <a:rPr lang="en" sz="1900"/>
              <a:t>Role of Curriculum and Assessment Committee Leaders-Members</a:t>
            </a:r>
            <a:endParaRPr sz="1100"/>
          </a:p>
          <a:p>
            <a:pPr indent="-234950" lvl="1" marL="558800" rtl="0" algn="l">
              <a:lnSpc>
                <a:spcPct val="150000"/>
              </a:lnSpc>
              <a:spcBef>
                <a:spcPts val="0"/>
              </a:spcBef>
              <a:spcAft>
                <a:spcPts val="0"/>
              </a:spcAft>
              <a:buSzPts val="1700"/>
              <a:buChar char="–"/>
            </a:pPr>
            <a:r>
              <a:rPr lang="en" sz="1700"/>
              <a:t>Change/Quality improvement agents</a:t>
            </a:r>
            <a:endParaRPr sz="1700"/>
          </a:p>
          <a:p>
            <a:pPr indent="-234950" lvl="1" marL="558800" rtl="0" algn="l">
              <a:lnSpc>
                <a:spcPct val="150000"/>
              </a:lnSpc>
              <a:spcBef>
                <a:spcPts val="0"/>
              </a:spcBef>
              <a:spcAft>
                <a:spcPts val="0"/>
              </a:spcAft>
              <a:buSzPts val="1700"/>
              <a:buChar char="–"/>
            </a:pPr>
            <a:r>
              <a:rPr lang="en" sz="1700"/>
              <a:t>Develop expertise in curricular assessment</a:t>
            </a:r>
            <a:endParaRPr sz="1700"/>
          </a:p>
          <a:p>
            <a:pPr indent="-196850" lvl="2" marL="863600" rtl="0" algn="l">
              <a:lnSpc>
                <a:spcPct val="150000"/>
              </a:lnSpc>
              <a:spcBef>
                <a:spcPts val="0"/>
              </a:spcBef>
              <a:spcAft>
                <a:spcPts val="0"/>
              </a:spcAft>
              <a:buSzPts val="1500"/>
              <a:buChar char="•"/>
            </a:pPr>
            <a:r>
              <a:rPr lang="en" sz="1500"/>
              <a:t>T</a:t>
            </a:r>
            <a:r>
              <a:rPr lang="en" sz="1500"/>
              <a:t>argeted faculty development</a:t>
            </a:r>
            <a:endParaRPr sz="1500"/>
          </a:p>
          <a:p>
            <a:pPr indent="-234950" lvl="1" marL="558800" rtl="0" algn="l">
              <a:lnSpc>
                <a:spcPct val="150000"/>
              </a:lnSpc>
              <a:spcBef>
                <a:spcPts val="0"/>
              </a:spcBef>
              <a:spcAft>
                <a:spcPts val="0"/>
              </a:spcAft>
              <a:buSzPts val="1700"/>
              <a:buChar char="–"/>
            </a:pPr>
            <a:r>
              <a:rPr lang="en" sz="1700"/>
              <a:t>Peer outreach</a:t>
            </a:r>
            <a:endParaRPr sz="1700"/>
          </a:p>
          <a:p>
            <a:pPr indent="-196850" lvl="2" marL="863600" rtl="0" algn="l">
              <a:lnSpc>
                <a:spcPct val="150000"/>
              </a:lnSpc>
              <a:spcBef>
                <a:spcPts val="0"/>
              </a:spcBef>
              <a:spcAft>
                <a:spcPts val="0"/>
              </a:spcAft>
              <a:buSzPts val="1500"/>
              <a:buChar char="•"/>
            </a:pPr>
            <a:r>
              <a:rPr lang="en" sz="1500"/>
              <a:t>Collaborative learning of strategies for improvement</a:t>
            </a:r>
            <a:endParaRPr sz="1500"/>
          </a:p>
          <a:p>
            <a:pPr indent="-254000" lvl="0" marL="254000" rtl="0" algn="l">
              <a:lnSpc>
                <a:spcPct val="150000"/>
              </a:lnSpc>
              <a:spcBef>
                <a:spcPts val="0"/>
              </a:spcBef>
              <a:spcAft>
                <a:spcPts val="0"/>
              </a:spcAft>
              <a:buClr>
                <a:srgbClr val="E79805"/>
              </a:buClr>
              <a:buSzPts val="1600"/>
              <a:buFont typeface="Noto Sans Symbols"/>
              <a:buChar char="▪"/>
            </a:pPr>
            <a:r>
              <a:rPr lang="en" sz="1900"/>
              <a:t>Role of Faculty</a:t>
            </a:r>
            <a:endParaRPr sz="1100"/>
          </a:p>
          <a:p>
            <a:pPr indent="-234950" lvl="1" marL="558800" rtl="0" algn="l">
              <a:lnSpc>
                <a:spcPct val="150000"/>
              </a:lnSpc>
              <a:spcBef>
                <a:spcPts val="0"/>
              </a:spcBef>
              <a:spcAft>
                <a:spcPts val="0"/>
              </a:spcAft>
              <a:buSzPts val="1700"/>
              <a:buChar char="–"/>
            </a:pPr>
            <a:r>
              <a:rPr lang="en" sz="1700"/>
              <a:t>Engaged learners and collaborators</a:t>
            </a:r>
            <a:endParaRPr sz="1700"/>
          </a:p>
          <a:p>
            <a:pPr indent="-152400" lvl="0" marL="254000" rtl="0" algn="l">
              <a:lnSpc>
                <a:spcPct val="150000"/>
              </a:lnSpc>
              <a:spcBef>
                <a:spcPts val="0"/>
              </a:spcBef>
              <a:spcAft>
                <a:spcPts val="0"/>
              </a:spcAft>
              <a:buClr>
                <a:srgbClr val="E79805"/>
              </a:buClr>
              <a:buSzPts val="1600"/>
              <a:buFont typeface="Noto Sans Symbols"/>
              <a:buNone/>
            </a:pPr>
            <a:r>
              <a:t/>
            </a:r>
            <a:endParaRPr sz="1900"/>
          </a:p>
          <a:p>
            <a:pPr indent="-152400" lvl="0" marL="254000" rtl="0" algn="l">
              <a:lnSpc>
                <a:spcPct val="150000"/>
              </a:lnSpc>
              <a:spcBef>
                <a:spcPts val="0"/>
              </a:spcBef>
              <a:spcAft>
                <a:spcPts val="0"/>
              </a:spcAft>
              <a:buClr>
                <a:srgbClr val="E79805"/>
              </a:buClr>
              <a:buSzPts val="1600"/>
              <a:buFont typeface="Noto Sans Symbols"/>
              <a:buNone/>
            </a:pPr>
            <a:r>
              <a:t/>
            </a:r>
            <a:endParaRPr sz="1900"/>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4" name="Shape 214"/>
        <p:cNvGrpSpPr/>
        <p:nvPr/>
      </p:nvGrpSpPr>
      <p:grpSpPr>
        <a:xfrm>
          <a:off x="0" y="0"/>
          <a:ext cx="0" cy="0"/>
          <a:chOff x="0" y="0"/>
          <a:chExt cx="0" cy="0"/>
        </a:xfrm>
      </p:grpSpPr>
      <p:sp>
        <p:nvSpPr>
          <p:cNvPr id="215" name="Google Shape;215;p31"/>
          <p:cNvSpPr txBox="1"/>
          <p:nvPr>
            <p:ph type="title"/>
          </p:nvPr>
        </p:nvSpPr>
        <p:spPr>
          <a:xfrm>
            <a:off x="386450" y="2073753"/>
            <a:ext cx="8229600" cy="857400"/>
          </a:xfrm>
          <a:prstGeom prst="rect">
            <a:avLst/>
          </a:prstGeom>
          <a:noFill/>
          <a:ln>
            <a:noFill/>
          </a:ln>
        </p:spPr>
        <p:txBody>
          <a:bodyPr anchorCtr="0" anchor="ctr" bIns="34275" lIns="68575" spcFirstLastPara="1" rIns="68575" wrap="square" tIns="34275">
            <a:noAutofit/>
          </a:bodyPr>
          <a:lstStyle/>
          <a:p>
            <a:pPr indent="0" lvl="0" marL="0" rtl="0" algn="l">
              <a:spcBef>
                <a:spcPts val="0"/>
              </a:spcBef>
              <a:spcAft>
                <a:spcPts val="0"/>
              </a:spcAft>
              <a:buClr>
                <a:srgbClr val="00539E"/>
              </a:buClr>
              <a:buSzPts val="3000"/>
              <a:buFont typeface="Verdana"/>
              <a:buNone/>
            </a:pPr>
            <a:r>
              <a:rPr lang="en"/>
              <a:t>Using the </a:t>
            </a:r>
            <a:r>
              <a:rPr lang="en"/>
              <a:t>Assessment Effectiveness Dashboard</a:t>
            </a:r>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9" name="Shape 219"/>
        <p:cNvGrpSpPr/>
        <p:nvPr/>
      </p:nvGrpSpPr>
      <p:grpSpPr>
        <a:xfrm>
          <a:off x="0" y="0"/>
          <a:ext cx="0" cy="0"/>
          <a:chOff x="0" y="0"/>
          <a:chExt cx="0" cy="0"/>
        </a:xfrm>
      </p:grpSpPr>
      <p:sp>
        <p:nvSpPr>
          <p:cNvPr id="220" name="Google Shape;220;p32"/>
          <p:cNvSpPr/>
          <p:nvPr/>
        </p:nvSpPr>
        <p:spPr>
          <a:xfrm>
            <a:off x="1501025" y="2291550"/>
            <a:ext cx="600300" cy="610500"/>
          </a:xfrm>
          <a:prstGeom prst="ellipse">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221" name="Google Shape;221;p32"/>
          <p:cNvPicPr preferRelativeResize="0"/>
          <p:nvPr/>
        </p:nvPicPr>
        <p:blipFill>
          <a:blip r:embed="rId3">
            <a:alphaModFix/>
          </a:blip>
          <a:stretch>
            <a:fillRect/>
          </a:stretch>
        </p:blipFill>
        <p:spPr>
          <a:xfrm>
            <a:off x="84875" y="-63525"/>
            <a:ext cx="9144000" cy="5270551"/>
          </a:xfrm>
          <a:prstGeom prst="rect">
            <a:avLst/>
          </a:prstGeom>
          <a:noFill/>
          <a:ln>
            <a:noFill/>
          </a:ln>
        </p:spPr>
      </p:pic>
      <p:sp>
        <p:nvSpPr>
          <p:cNvPr id="222" name="Google Shape;222;p32"/>
          <p:cNvSpPr txBox="1"/>
          <p:nvPr/>
        </p:nvSpPr>
        <p:spPr>
          <a:xfrm>
            <a:off x="1501025" y="2185725"/>
            <a:ext cx="653400" cy="716400"/>
          </a:xfrm>
          <a:prstGeom prst="rect">
            <a:avLst/>
          </a:prstGeom>
          <a:noFill/>
          <a:ln cap="flat" cmpd="sng" w="38100">
            <a:solidFill>
              <a:srgbClr val="CC0000"/>
            </a:solidFill>
            <a:prstDash val="solid"/>
            <a:round/>
            <a:headEnd len="sm" w="sm" type="none"/>
            <a:tailEnd len="sm" w="sm" type="none"/>
          </a:ln>
          <a:effectLst>
            <a:outerShdw blurRad="814388" rotWithShape="0" algn="bl" dir="5400000" dist="19050">
              <a:srgbClr val="FF0000">
                <a:alpha val="0"/>
              </a:srgbClr>
            </a:outerShdw>
          </a:effectLst>
        </p:spPr>
        <p:txBody>
          <a:bodyPr anchorCtr="0" anchor="t" bIns="91425" lIns="91425" spcFirstLastPara="1" rIns="91425" wrap="square" tIns="91425">
            <a:noAutofit/>
          </a:bodyPr>
          <a:lstStyle/>
          <a:p>
            <a:pPr indent="0" lvl="0" marL="0" rtl="0" algn="l">
              <a:spcBef>
                <a:spcPts val="0"/>
              </a:spcBef>
              <a:spcAft>
                <a:spcPts val="0"/>
              </a:spcAft>
              <a:buNone/>
            </a:pPr>
            <a:r>
              <a:t/>
            </a:r>
            <a:endParaRPr>
              <a:highlight>
                <a:srgbClr val="FF0000"/>
              </a:highlight>
            </a:endParaRPr>
          </a:p>
        </p:txBody>
      </p:sp>
      <p:sp>
        <p:nvSpPr>
          <p:cNvPr id="223" name="Google Shape;223;p32"/>
          <p:cNvSpPr txBox="1"/>
          <p:nvPr/>
        </p:nvSpPr>
        <p:spPr>
          <a:xfrm>
            <a:off x="2277575" y="1772700"/>
            <a:ext cx="653400" cy="1129500"/>
          </a:xfrm>
          <a:prstGeom prst="rect">
            <a:avLst/>
          </a:prstGeom>
          <a:noFill/>
          <a:ln cap="flat" cmpd="sng" w="28575">
            <a:solidFill>
              <a:srgbClr val="FFD966"/>
            </a:solidFill>
            <a:prstDash val="solid"/>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22"/>
                                        </p:tgtEl>
                                        <p:attrNameLst>
                                          <p:attrName>style.visibility</p:attrName>
                                        </p:attrNameLst>
                                      </p:cBhvr>
                                      <p:to>
                                        <p:strVal val="visible"/>
                                      </p:to>
                                    </p:set>
                                    <p:animEffect filter="fade" transition="in">
                                      <p:cBhvr>
                                        <p:cTn dur="1000"/>
                                        <p:tgtEl>
                                          <p:spTgt spid="222"/>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7" name="Shape 227"/>
        <p:cNvGrpSpPr/>
        <p:nvPr/>
      </p:nvGrpSpPr>
      <p:grpSpPr>
        <a:xfrm>
          <a:off x="0" y="0"/>
          <a:ext cx="0" cy="0"/>
          <a:chOff x="0" y="0"/>
          <a:chExt cx="0" cy="0"/>
        </a:xfrm>
      </p:grpSpPr>
      <p:pic>
        <p:nvPicPr>
          <p:cNvPr id="228" name="Google Shape;228;p33"/>
          <p:cNvPicPr preferRelativeResize="0"/>
          <p:nvPr/>
        </p:nvPicPr>
        <p:blipFill>
          <a:blip r:embed="rId3">
            <a:alphaModFix/>
          </a:blip>
          <a:stretch>
            <a:fillRect/>
          </a:stretch>
        </p:blipFill>
        <p:spPr>
          <a:xfrm>
            <a:off x="378800" y="152400"/>
            <a:ext cx="8527950" cy="4838700"/>
          </a:xfrm>
          <a:prstGeom prst="rect">
            <a:avLst/>
          </a:prstGeom>
          <a:noFill/>
          <a:ln>
            <a:noFill/>
          </a:ln>
        </p:spPr>
      </p:pic>
      <p:sp>
        <p:nvSpPr>
          <p:cNvPr id="229" name="Google Shape;229;p33"/>
          <p:cNvSpPr txBox="1"/>
          <p:nvPr/>
        </p:nvSpPr>
        <p:spPr>
          <a:xfrm>
            <a:off x="1727825" y="1211725"/>
            <a:ext cx="920100" cy="1615500"/>
          </a:xfrm>
          <a:prstGeom prst="rect">
            <a:avLst/>
          </a:prstGeom>
          <a:noFill/>
          <a:ln cap="flat" cmpd="sng" w="38100">
            <a:solidFill>
              <a:srgbClr val="FF0000"/>
            </a:solidFill>
            <a:prstDash val="solid"/>
            <a:round/>
            <a:headEnd len="sm" w="sm" type="none"/>
            <a:tailEnd len="sm" w="sm" type="none"/>
          </a:ln>
          <a:effectLst>
            <a:outerShdw blurRad="1428750" rotWithShape="0" algn="bl" dir="5400000" dist="200025">
              <a:srgbClr val="CC0000"/>
            </a:outerShdw>
          </a:effectLst>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30" name="Google Shape;230;p33"/>
          <p:cNvSpPr txBox="1"/>
          <p:nvPr/>
        </p:nvSpPr>
        <p:spPr>
          <a:xfrm>
            <a:off x="4319550" y="4083950"/>
            <a:ext cx="381600" cy="258000"/>
          </a:xfrm>
          <a:prstGeom prst="rect">
            <a:avLst/>
          </a:prstGeom>
          <a:noFill/>
          <a:ln cap="flat" cmpd="sng" w="38100">
            <a:solidFill>
              <a:srgbClr val="990000"/>
            </a:solidFill>
            <a:prstDash val="solid"/>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31" name="Google Shape;231;p33"/>
          <p:cNvSpPr txBox="1"/>
          <p:nvPr/>
        </p:nvSpPr>
        <p:spPr>
          <a:xfrm>
            <a:off x="378800" y="3982975"/>
            <a:ext cx="1270500" cy="628500"/>
          </a:xfrm>
          <a:prstGeom prst="rect">
            <a:avLst/>
          </a:prstGeom>
          <a:noFill/>
          <a:ln cap="flat" cmpd="sng" w="38100">
            <a:solidFill>
              <a:srgbClr val="674EA7"/>
            </a:solidFill>
            <a:prstDash val="solid"/>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5" name="Shape 235"/>
        <p:cNvGrpSpPr/>
        <p:nvPr/>
      </p:nvGrpSpPr>
      <p:grpSpPr>
        <a:xfrm>
          <a:off x="0" y="0"/>
          <a:ext cx="0" cy="0"/>
          <a:chOff x="0" y="0"/>
          <a:chExt cx="0" cy="0"/>
        </a:xfrm>
      </p:grpSpPr>
      <p:pic>
        <p:nvPicPr>
          <p:cNvPr id="236" name="Google Shape;236;p34"/>
          <p:cNvPicPr preferRelativeResize="0"/>
          <p:nvPr/>
        </p:nvPicPr>
        <p:blipFill>
          <a:blip r:embed="rId3">
            <a:alphaModFix/>
          </a:blip>
          <a:stretch>
            <a:fillRect/>
          </a:stretch>
        </p:blipFill>
        <p:spPr>
          <a:xfrm>
            <a:off x="0" y="0"/>
            <a:ext cx="9121323" cy="5143500"/>
          </a:xfrm>
          <a:prstGeom prst="rect">
            <a:avLst/>
          </a:prstGeom>
          <a:noFill/>
          <a:ln>
            <a:noFill/>
          </a:ln>
        </p:spPr>
      </p:pic>
      <p:sp>
        <p:nvSpPr>
          <p:cNvPr id="237" name="Google Shape;237;p34"/>
          <p:cNvSpPr txBox="1"/>
          <p:nvPr/>
        </p:nvSpPr>
        <p:spPr>
          <a:xfrm>
            <a:off x="4342000" y="2098075"/>
            <a:ext cx="1009800" cy="1559400"/>
          </a:xfrm>
          <a:prstGeom prst="rect">
            <a:avLst/>
          </a:prstGeom>
          <a:noFill/>
          <a:ln>
            <a:noFill/>
          </a:ln>
          <a:effectLst>
            <a:outerShdw blurRad="57150" rotWithShape="0" algn="bl" dir="5400000" dist="19050">
              <a:srgbClr val="980000">
                <a:alpha val="50000"/>
              </a:srgbClr>
            </a:outerShdw>
            <a:reflection blurRad="0" dir="5400000" dist="38100" endA="0" fadeDir="5400012" kx="0" rotWithShape="0" algn="bl" stPos="0" sy="-100000" ky="0"/>
          </a:effectLst>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38" name="Google Shape;238;p34"/>
          <p:cNvSpPr txBox="1"/>
          <p:nvPr/>
        </p:nvSpPr>
        <p:spPr>
          <a:xfrm>
            <a:off x="4229800" y="2131725"/>
            <a:ext cx="1077000" cy="1570800"/>
          </a:xfrm>
          <a:prstGeom prst="rect">
            <a:avLst/>
          </a:prstGeom>
          <a:noFill/>
          <a:ln cap="flat" cmpd="sng" w="38100">
            <a:solidFill>
              <a:srgbClr val="FF00FF"/>
            </a:solidFill>
            <a:prstDash val="solid"/>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39" name="Google Shape;239;p34"/>
          <p:cNvSpPr txBox="1"/>
          <p:nvPr/>
        </p:nvSpPr>
        <p:spPr>
          <a:xfrm>
            <a:off x="7281550" y="718050"/>
            <a:ext cx="1727700" cy="953700"/>
          </a:xfrm>
          <a:prstGeom prst="rect">
            <a:avLst/>
          </a:prstGeom>
          <a:noFill/>
          <a:ln cap="flat" cmpd="sng" w="38100">
            <a:solidFill>
              <a:srgbClr val="00FF00"/>
            </a:solidFill>
            <a:prstDash val="solid"/>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40" name="Google Shape;240;p34"/>
          <p:cNvSpPr txBox="1"/>
          <p:nvPr/>
        </p:nvSpPr>
        <p:spPr>
          <a:xfrm>
            <a:off x="3691250" y="2120500"/>
            <a:ext cx="538500" cy="1167000"/>
          </a:xfrm>
          <a:prstGeom prst="rect">
            <a:avLst/>
          </a:prstGeom>
          <a:noFill/>
          <a:ln cap="flat" cmpd="sng" w="38100">
            <a:solidFill>
              <a:srgbClr val="1155CC"/>
            </a:solidFill>
            <a:prstDash val="solid"/>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2" name="Shape 72"/>
        <p:cNvGrpSpPr/>
        <p:nvPr/>
      </p:nvGrpSpPr>
      <p:grpSpPr>
        <a:xfrm>
          <a:off x="0" y="0"/>
          <a:ext cx="0" cy="0"/>
          <a:chOff x="0" y="0"/>
          <a:chExt cx="0" cy="0"/>
        </a:xfrm>
      </p:grpSpPr>
      <p:sp>
        <p:nvSpPr>
          <p:cNvPr id="73" name="Google Shape;73;p17"/>
          <p:cNvSpPr txBox="1"/>
          <p:nvPr>
            <p:ph type="title"/>
          </p:nvPr>
        </p:nvSpPr>
        <p:spPr>
          <a:xfrm>
            <a:off x="457200" y="205978"/>
            <a:ext cx="8229600" cy="857400"/>
          </a:xfrm>
          <a:prstGeom prst="rect">
            <a:avLst/>
          </a:prstGeom>
        </p:spPr>
        <p:txBody>
          <a:bodyPr anchorCtr="0" anchor="ctr" bIns="34275" lIns="68575" spcFirstLastPara="1" rIns="68575" wrap="square" tIns="34275">
            <a:noAutofit/>
          </a:bodyPr>
          <a:lstStyle/>
          <a:p>
            <a:pPr indent="0" lvl="0" marL="0" rtl="0" algn="l">
              <a:spcBef>
                <a:spcPts val="0"/>
              </a:spcBef>
              <a:spcAft>
                <a:spcPts val="0"/>
              </a:spcAft>
              <a:buNone/>
            </a:pPr>
            <a:r>
              <a:rPr lang="en"/>
              <a:t>Objectives</a:t>
            </a:r>
            <a:endParaRPr/>
          </a:p>
        </p:txBody>
      </p:sp>
      <p:sp>
        <p:nvSpPr>
          <p:cNvPr id="74" name="Google Shape;74;p17"/>
          <p:cNvSpPr txBox="1"/>
          <p:nvPr>
            <p:ph idx="1" type="body"/>
          </p:nvPr>
        </p:nvSpPr>
        <p:spPr>
          <a:xfrm>
            <a:off x="553064" y="1200151"/>
            <a:ext cx="7752600" cy="3394500"/>
          </a:xfrm>
          <a:prstGeom prst="rect">
            <a:avLst/>
          </a:prstGeom>
        </p:spPr>
        <p:txBody>
          <a:bodyPr anchorCtr="0" anchor="t" bIns="34275" lIns="68575" spcFirstLastPara="1" rIns="68575" wrap="square" tIns="34275">
            <a:noAutofit/>
          </a:bodyPr>
          <a:lstStyle/>
          <a:p>
            <a:pPr indent="-311150" lvl="0" marL="457200" rtl="0" algn="l">
              <a:spcBef>
                <a:spcPts val="0"/>
              </a:spcBef>
              <a:spcAft>
                <a:spcPts val="0"/>
              </a:spcAft>
              <a:buSzPts val="1300"/>
              <a:buChar char="▪"/>
            </a:pPr>
            <a:r>
              <a:rPr lang="en" sz="1700"/>
              <a:t>Discuss current approaches pertaining to improving a faculty’s curricular assessment skills. </a:t>
            </a:r>
            <a:endParaRPr sz="1700"/>
          </a:p>
          <a:p>
            <a:pPr indent="0" lvl="0" marL="0" rtl="0" algn="l">
              <a:spcBef>
                <a:spcPts val="0"/>
              </a:spcBef>
              <a:spcAft>
                <a:spcPts val="0"/>
              </a:spcAft>
              <a:buNone/>
            </a:pPr>
            <a:r>
              <a:t/>
            </a:r>
            <a:endParaRPr sz="1700"/>
          </a:p>
          <a:p>
            <a:pPr indent="-311150" lvl="0" marL="457200" rtl="0" algn="l">
              <a:spcBef>
                <a:spcPts val="0"/>
              </a:spcBef>
              <a:spcAft>
                <a:spcPts val="0"/>
              </a:spcAft>
              <a:buSzPts val="1300"/>
              <a:buChar char="▪"/>
            </a:pPr>
            <a:r>
              <a:rPr lang="en" sz="1700"/>
              <a:t>Demonstrate how Enflux dashboards can be used to engage faculty in their own self-paced, self-directed improvement of curricular assessment skills.</a:t>
            </a:r>
            <a:endParaRPr sz="1700"/>
          </a:p>
          <a:p>
            <a:pPr indent="0" lvl="0" marL="457200" rtl="0" algn="l">
              <a:spcBef>
                <a:spcPts val="0"/>
              </a:spcBef>
              <a:spcAft>
                <a:spcPts val="0"/>
              </a:spcAft>
              <a:buNone/>
            </a:pPr>
            <a:r>
              <a:t/>
            </a:r>
            <a:endParaRPr sz="1700"/>
          </a:p>
          <a:p>
            <a:pPr indent="-311150" lvl="0" marL="457200" rtl="0" algn="l">
              <a:spcBef>
                <a:spcPts val="0"/>
              </a:spcBef>
              <a:spcAft>
                <a:spcPts val="0"/>
              </a:spcAft>
              <a:buSzPts val="1300"/>
              <a:buChar char="▪"/>
            </a:pPr>
            <a:r>
              <a:rPr lang="en" sz="1700"/>
              <a:t>Discuss a framework for developing institutional capacity for facilitating curricular assessment skills improvement.</a:t>
            </a:r>
            <a:endParaRPr sz="1700"/>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4" name="Shape 244"/>
        <p:cNvGrpSpPr/>
        <p:nvPr/>
      </p:nvGrpSpPr>
      <p:grpSpPr>
        <a:xfrm>
          <a:off x="0" y="0"/>
          <a:ext cx="0" cy="0"/>
          <a:chOff x="0" y="0"/>
          <a:chExt cx="0" cy="0"/>
        </a:xfrm>
      </p:grpSpPr>
      <p:sp>
        <p:nvSpPr>
          <p:cNvPr id="245" name="Google Shape;245;p35"/>
          <p:cNvSpPr txBox="1"/>
          <p:nvPr>
            <p:ph type="title"/>
          </p:nvPr>
        </p:nvSpPr>
        <p:spPr>
          <a:xfrm>
            <a:off x="457200" y="205978"/>
            <a:ext cx="8229600" cy="857400"/>
          </a:xfrm>
          <a:prstGeom prst="rect">
            <a:avLst/>
          </a:prstGeom>
        </p:spPr>
        <p:txBody>
          <a:bodyPr anchorCtr="0" anchor="ctr" bIns="34275" lIns="68575" spcFirstLastPara="1" rIns="68575" wrap="square" tIns="34275">
            <a:noAutofit/>
          </a:bodyPr>
          <a:lstStyle/>
          <a:p>
            <a:pPr indent="0" lvl="0" marL="0" rtl="0" algn="l">
              <a:spcBef>
                <a:spcPts val="0"/>
              </a:spcBef>
              <a:spcAft>
                <a:spcPts val="0"/>
              </a:spcAft>
              <a:buNone/>
            </a:pPr>
            <a:r>
              <a:rPr lang="en"/>
              <a:t>Summary</a:t>
            </a:r>
            <a:endParaRPr/>
          </a:p>
        </p:txBody>
      </p:sp>
      <p:sp>
        <p:nvSpPr>
          <p:cNvPr id="246" name="Google Shape;246;p35"/>
          <p:cNvSpPr txBox="1"/>
          <p:nvPr>
            <p:ph idx="1" type="body"/>
          </p:nvPr>
        </p:nvSpPr>
        <p:spPr>
          <a:xfrm>
            <a:off x="934064" y="1200151"/>
            <a:ext cx="7752600" cy="3394500"/>
          </a:xfrm>
          <a:prstGeom prst="rect">
            <a:avLst/>
          </a:prstGeom>
        </p:spPr>
        <p:txBody>
          <a:bodyPr anchorCtr="0" anchor="t" bIns="34275" lIns="68575" spcFirstLastPara="1" rIns="68575" wrap="square" tIns="34275">
            <a:noAutofit/>
          </a:bodyPr>
          <a:lstStyle/>
          <a:p>
            <a:pPr indent="-349250" lvl="0" marL="457200" rtl="0" algn="l">
              <a:spcBef>
                <a:spcPts val="0"/>
              </a:spcBef>
              <a:spcAft>
                <a:spcPts val="0"/>
              </a:spcAft>
              <a:buSzPts val="1900"/>
              <a:buChar char="▪"/>
            </a:pPr>
            <a:r>
              <a:rPr lang="en" sz="1900"/>
              <a:t>Colleges and academic leaders need to reexamine how they are conducting FDI-CA</a:t>
            </a:r>
            <a:endParaRPr sz="1900"/>
          </a:p>
          <a:p>
            <a:pPr indent="-336550" lvl="1" marL="914400" rtl="0" algn="l">
              <a:spcBef>
                <a:spcPts val="0"/>
              </a:spcBef>
              <a:spcAft>
                <a:spcPts val="0"/>
              </a:spcAft>
              <a:buSzPts val="1700"/>
              <a:buChar char="–"/>
            </a:pPr>
            <a:r>
              <a:rPr lang="en" sz="1700"/>
              <a:t>Does their effort utilize meaningful FDI principles for the contemporary faculty?</a:t>
            </a:r>
            <a:endParaRPr sz="1700"/>
          </a:p>
          <a:p>
            <a:pPr indent="-336550" lvl="1" marL="914400" rtl="0" algn="l">
              <a:spcBef>
                <a:spcPts val="0"/>
              </a:spcBef>
              <a:spcAft>
                <a:spcPts val="0"/>
              </a:spcAft>
              <a:buSzPts val="1700"/>
              <a:buChar char="–"/>
            </a:pPr>
            <a:r>
              <a:rPr lang="en" sz="1700"/>
              <a:t>Are they using appropriate technology as a facilitator?</a:t>
            </a:r>
            <a:endParaRPr sz="1700"/>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0" name="Shape 250"/>
        <p:cNvGrpSpPr/>
        <p:nvPr/>
      </p:nvGrpSpPr>
      <p:grpSpPr>
        <a:xfrm>
          <a:off x="0" y="0"/>
          <a:ext cx="0" cy="0"/>
          <a:chOff x="0" y="0"/>
          <a:chExt cx="0" cy="0"/>
        </a:xfrm>
      </p:grpSpPr>
      <p:sp>
        <p:nvSpPr>
          <p:cNvPr id="251" name="Google Shape;251;p36"/>
          <p:cNvSpPr txBox="1"/>
          <p:nvPr>
            <p:ph type="ctrTitle"/>
          </p:nvPr>
        </p:nvSpPr>
        <p:spPr>
          <a:xfrm>
            <a:off x="685800" y="1124664"/>
            <a:ext cx="7772400" cy="3087600"/>
          </a:xfrm>
          <a:prstGeom prst="rect">
            <a:avLst/>
          </a:prstGeom>
        </p:spPr>
        <p:txBody>
          <a:bodyPr anchorCtr="0" anchor="ctr" bIns="34275" lIns="68575" spcFirstLastPara="1" rIns="68575" wrap="square" tIns="34275">
            <a:noAutofit/>
          </a:bodyPr>
          <a:lstStyle/>
          <a:p>
            <a:pPr indent="0" lvl="0" marL="0" rtl="0" algn="ctr">
              <a:spcBef>
                <a:spcPts val="0"/>
              </a:spcBef>
              <a:spcAft>
                <a:spcPts val="0"/>
              </a:spcAft>
              <a:buNone/>
            </a:pPr>
            <a:r>
              <a:rPr lang="en">
                <a:solidFill>
                  <a:schemeClr val="dk1"/>
                </a:solidFill>
                <a:latin typeface="Arial"/>
                <a:ea typeface="Arial"/>
                <a:cs typeface="Arial"/>
                <a:sym typeface="Arial"/>
              </a:rPr>
              <a:t>Questions?</a:t>
            </a:r>
            <a:endParaRPr/>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5" name="Shape 255"/>
        <p:cNvGrpSpPr/>
        <p:nvPr/>
      </p:nvGrpSpPr>
      <p:grpSpPr>
        <a:xfrm>
          <a:off x="0" y="0"/>
          <a:ext cx="0" cy="0"/>
          <a:chOff x="0" y="0"/>
          <a:chExt cx="0" cy="0"/>
        </a:xfrm>
      </p:grpSpPr>
      <p:sp>
        <p:nvSpPr>
          <p:cNvPr id="256" name="Google Shape;256;p37"/>
          <p:cNvSpPr txBox="1"/>
          <p:nvPr>
            <p:ph type="ctrTitle"/>
          </p:nvPr>
        </p:nvSpPr>
        <p:spPr>
          <a:xfrm>
            <a:off x="685800" y="1124642"/>
            <a:ext cx="7772400" cy="1102500"/>
          </a:xfrm>
          <a:prstGeom prst="rect">
            <a:avLst/>
          </a:prstGeom>
          <a:noFill/>
          <a:ln>
            <a:noFill/>
          </a:ln>
        </p:spPr>
        <p:txBody>
          <a:bodyPr anchorCtr="0" anchor="ctr" bIns="34275" lIns="68575" spcFirstLastPara="1" rIns="68575" wrap="square" tIns="34275">
            <a:noAutofit/>
          </a:bodyPr>
          <a:lstStyle/>
          <a:p>
            <a:pPr indent="0" lvl="0" marL="0" rtl="0" algn="ctr">
              <a:spcBef>
                <a:spcPts val="0"/>
              </a:spcBef>
              <a:spcAft>
                <a:spcPts val="0"/>
              </a:spcAft>
              <a:buClr>
                <a:srgbClr val="595959"/>
              </a:buClr>
              <a:buSzPts val="3600"/>
              <a:buFont typeface="Verdana"/>
              <a:buNone/>
            </a:pPr>
            <a:r>
              <a:rPr lang="en" sz="3000"/>
              <a:t>Thank you!</a:t>
            </a:r>
            <a:endParaRPr sz="3000"/>
          </a:p>
        </p:txBody>
      </p:sp>
      <p:sp>
        <p:nvSpPr>
          <p:cNvPr id="257" name="Google Shape;257;p37"/>
          <p:cNvSpPr txBox="1"/>
          <p:nvPr>
            <p:ph idx="1" type="subTitle"/>
          </p:nvPr>
        </p:nvSpPr>
        <p:spPr>
          <a:xfrm>
            <a:off x="1657350" y="2267575"/>
            <a:ext cx="5716800" cy="411600"/>
          </a:xfrm>
          <a:prstGeom prst="rect">
            <a:avLst/>
          </a:prstGeom>
          <a:noFill/>
          <a:ln>
            <a:noFill/>
          </a:ln>
        </p:spPr>
        <p:txBody>
          <a:bodyPr anchorCtr="0" anchor="t" bIns="34275" lIns="68575" spcFirstLastPara="1" rIns="68575" wrap="square" tIns="34275">
            <a:noAutofit/>
          </a:bodyPr>
          <a:lstStyle/>
          <a:p>
            <a:pPr indent="0" lvl="0" marL="0" rtl="0" algn="l">
              <a:spcBef>
                <a:spcPts val="0"/>
              </a:spcBef>
              <a:spcAft>
                <a:spcPts val="0"/>
              </a:spcAft>
              <a:buClr>
                <a:srgbClr val="E79805"/>
              </a:buClr>
              <a:buSzPts val="2100"/>
              <a:buNone/>
            </a:pPr>
            <a:r>
              <a:rPr b="1" lang="en" sz="1500"/>
              <a:t>Bupendra Shah BSPharm, MS, PhD</a:t>
            </a:r>
            <a:endParaRPr b="1" sz="1500"/>
          </a:p>
          <a:p>
            <a:pPr indent="0" lvl="0" marL="0" rtl="0" algn="l">
              <a:spcBef>
                <a:spcPts val="0"/>
              </a:spcBef>
              <a:spcAft>
                <a:spcPts val="0"/>
              </a:spcAft>
              <a:buClr>
                <a:srgbClr val="E79805"/>
              </a:buClr>
              <a:buSzPts val="2100"/>
              <a:buNone/>
            </a:pPr>
            <a:r>
              <a:rPr lang="en" sz="1500"/>
              <a:t>Assistant Dean of Assessment and Associate Professor</a:t>
            </a:r>
            <a:endParaRPr sz="1500"/>
          </a:p>
          <a:p>
            <a:pPr indent="0" lvl="0" marL="0" rtl="0" algn="l">
              <a:spcBef>
                <a:spcPts val="0"/>
              </a:spcBef>
              <a:spcAft>
                <a:spcPts val="0"/>
              </a:spcAft>
              <a:buClr>
                <a:srgbClr val="E79805"/>
              </a:buClr>
              <a:buSzPts val="2100"/>
              <a:buNone/>
            </a:pPr>
            <a:r>
              <a:rPr lang="en" sz="1500"/>
              <a:t>Touro College of Pharmacy</a:t>
            </a:r>
            <a:endParaRPr sz="1500"/>
          </a:p>
          <a:p>
            <a:pPr indent="0" lvl="0" marL="0" rtl="0" algn="l">
              <a:spcBef>
                <a:spcPts val="0"/>
              </a:spcBef>
              <a:spcAft>
                <a:spcPts val="0"/>
              </a:spcAft>
              <a:buClr>
                <a:srgbClr val="E79805"/>
              </a:buClr>
              <a:buSzPts val="2100"/>
              <a:buNone/>
            </a:pPr>
            <a:r>
              <a:rPr lang="en" sz="1500"/>
              <a:t>bupendra.shah4@touro.edu</a:t>
            </a:r>
            <a:endParaRPr sz="1500"/>
          </a:p>
          <a:p>
            <a:pPr indent="0" lvl="0" marL="0" rtl="0" algn="l">
              <a:spcBef>
                <a:spcPts val="0"/>
              </a:spcBef>
              <a:spcAft>
                <a:spcPts val="0"/>
              </a:spcAft>
              <a:buClr>
                <a:srgbClr val="E79805"/>
              </a:buClr>
              <a:buSzPts val="2100"/>
              <a:buNone/>
            </a:pPr>
            <a:r>
              <a:t/>
            </a:r>
            <a:endParaRPr b="1" sz="1500"/>
          </a:p>
          <a:p>
            <a:pPr indent="0" lvl="0" marL="0" rtl="0" algn="l">
              <a:spcBef>
                <a:spcPts val="0"/>
              </a:spcBef>
              <a:spcAft>
                <a:spcPts val="0"/>
              </a:spcAft>
              <a:buClr>
                <a:srgbClr val="E79805"/>
              </a:buClr>
              <a:buSzPts val="2100"/>
              <a:buNone/>
            </a:pPr>
            <a:r>
              <a:rPr b="1" lang="en" sz="1500"/>
              <a:t>Alejandra Zertuche, MBA, MS</a:t>
            </a:r>
            <a:endParaRPr b="1" sz="1500"/>
          </a:p>
          <a:p>
            <a:pPr indent="0" lvl="0" marL="0" rtl="0" algn="l">
              <a:spcBef>
                <a:spcPts val="0"/>
              </a:spcBef>
              <a:spcAft>
                <a:spcPts val="0"/>
              </a:spcAft>
              <a:buClr>
                <a:srgbClr val="E79805"/>
              </a:buClr>
              <a:buSzPts val="2100"/>
              <a:buNone/>
            </a:pPr>
            <a:r>
              <a:rPr lang="en" sz="1500"/>
              <a:t>Founder and CEO</a:t>
            </a:r>
            <a:endParaRPr sz="1500"/>
          </a:p>
          <a:p>
            <a:pPr indent="0" lvl="0" marL="0" rtl="0" algn="l">
              <a:spcBef>
                <a:spcPts val="0"/>
              </a:spcBef>
              <a:spcAft>
                <a:spcPts val="0"/>
              </a:spcAft>
              <a:buClr>
                <a:srgbClr val="E79805"/>
              </a:buClr>
              <a:buSzPts val="2100"/>
              <a:buNone/>
            </a:pPr>
            <a:r>
              <a:rPr lang="en" sz="1500"/>
              <a:t>Enflux</a:t>
            </a:r>
            <a:endParaRPr sz="1500"/>
          </a:p>
          <a:p>
            <a:pPr indent="0" lvl="0" marL="0" rtl="0" algn="l">
              <a:spcBef>
                <a:spcPts val="0"/>
              </a:spcBef>
              <a:spcAft>
                <a:spcPts val="0"/>
              </a:spcAft>
              <a:buClr>
                <a:srgbClr val="E79805"/>
              </a:buClr>
              <a:buSzPts val="2100"/>
              <a:buNone/>
            </a:pPr>
            <a:r>
              <a:rPr lang="en" sz="1500"/>
              <a:t>alejandra@enflux.com</a:t>
            </a:r>
            <a:endParaRPr sz="1500"/>
          </a:p>
          <a:p>
            <a:pPr indent="0" lvl="0" marL="0" rtl="0" algn="l">
              <a:spcBef>
                <a:spcPts val="0"/>
              </a:spcBef>
              <a:spcAft>
                <a:spcPts val="0"/>
              </a:spcAft>
              <a:buClr>
                <a:srgbClr val="E79805"/>
              </a:buClr>
              <a:buSzPts val="2100"/>
              <a:buNone/>
            </a:pPr>
            <a:r>
              <a:t/>
            </a:r>
            <a:endParaRPr b="1" sz="1500"/>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8" name="Shape 78"/>
        <p:cNvGrpSpPr/>
        <p:nvPr/>
      </p:nvGrpSpPr>
      <p:grpSpPr>
        <a:xfrm>
          <a:off x="0" y="0"/>
          <a:ext cx="0" cy="0"/>
          <a:chOff x="0" y="0"/>
          <a:chExt cx="0" cy="0"/>
        </a:xfrm>
      </p:grpSpPr>
      <p:sp>
        <p:nvSpPr>
          <p:cNvPr id="79" name="Google Shape;79;p18"/>
          <p:cNvSpPr txBox="1"/>
          <p:nvPr>
            <p:ph type="title"/>
          </p:nvPr>
        </p:nvSpPr>
        <p:spPr>
          <a:xfrm>
            <a:off x="457200" y="205978"/>
            <a:ext cx="8229600" cy="857250"/>
          </a:xfrm>
          <a:prstGeom prst="rect">
            <a:avLst/>
          </a:prstGeom>
          <a:noFill/>
          <a:ln>
            <a:noFill/>
          </a:ln>
        </p:spPr>
        <p:txBody>
          <a:bodyPr anchorCtr="0" anchor="ctr" bIns="34275" lIns="68575" spcFirstLastPara="1" rIns="68575" wrap="square" tIns="34275">
            <a:noAutofit/>
          </a:bodyPr>
          <a:lstStyle/>
          <a:p>
            <a:pPr indent="0" lvl="0" marL="0" rtl="0" algn="l">
              <a:spcBef>
                <a:spcPts val="0"/>
              </a:spcBef>
              <a:spcAft>
                <a:spcPts val="0"/>
              </a:spcAft>
              <a:buClr>
                <a:srgbClr val="00539E"/>
              </a:buClr>
              <a:buSzPts val="3000"/>
              <a:buFont typeface="Verdana"/>
              <a:buNone/>
            </a:pPr>
            <a:r>
              <a:rPr lang="en">
                <a:solidFill>
                  <a:srgbClr val="00539E"/>
                </a:solidFill>
              </a:rPr>
              <a:t>Faculty and Curriculum Assessment</a:t>
            </a:r>
            <a:endParaRPr/>
          </a:p>
        </p:txBody>
      </p:sp>
      <p:sp>
        <p:nvSpPr>
          <p:cNvPr id="80" name="Google Shape;80;p18"/>
          <p:cNvSpPr txBox="1"/>
          <p:nvPr>
            <p:ph idx="1" type="body"/>
          </p:nvPr>
        </p:nvSpPr>
        <p:spPr>
          <a:xfrm>
            <a:off x="934064" y="1200151"/>
            <a:ext cx="7752600" cy="3394500"/>
          </a:xfrm>
          <a:prstGeom prst="rect">
            <a:avLst/>
          </a:prstGeom>
          <a:noFill/>
          <a:ln>
            <a:noFill/>
          </a:ln>
        </p:spPr>
        <p:txBody>
          <a:bodyPr anchorCtr="0" anchor="t" bIns="34275" lIns="68575" spcFirstLastPara="1" rIns="68575" wrap="square" tIns="34275">
            <a:noAutofit/>
          </a:bodyPr>
          <a:lstStyle/>
          <a:p>
            <a:pPr indent="-273050" lvl="0" marL="254000" rtl="0" algn="l">
              <a:lnSpc>
                <a:spcPct val="130000"/>
              </a:lnSpc>
              <a:spcBef>
                <a:spcPts val="0"/>
              </a:spcBef>
              <a:spcAft>
                <a:spcPts val="0"/>
              </a:spcAft>
              <a:buClr>
                <a:srgbClr val="E79805"/>
              </a:buClr>
              <a:buSzPts val="1900"/>
              <a:buFont typeface="Noto Sans Symbols"/>
              <a:buChar char="▪"/>
            </a:pPr>
            <a:r>
              <a:rPr lang="en" sz="1900"/>
              <a:t>Faculty involvement in curricular assessment (CA)</a:t>
            </a:r>
            <a:endParaRPr sz="1900"/>
          </a:p>
          <a:p>
            <a:pPr indent="-222250" lvl="1" marL="558800" rtl="0" algn="l">
              <a:lnSpc>
                <a:spcPct val="130000"/>
              </a:lnSpc>
              <a:spcBef>
                <a:spcPts val="0"/>
              </a:spcBef>
              <a:spcAft>
                <a:spcPts val="0"/>
              </a:spcAft>
              <a:buSzPts val="1700"/>
              <a:buChar char="–"/>
            </a:pPr>
            <a:r>
              <a:rPr lang="en" sz="1700"/>
              <a:t>Coordinating, teaching, and testing</a:t>
            </a:r>
            <a:endParaRPr sz="1700"/>
          </a:p>
          <a:p>
            <a:pPr indent="-222250" lvl="1" marL="558800" rtl="0" algn="l">
              <a:lnSpc>
                <a:spcPct val="130000"/>
              </a:lnSpc>
              <a:spcBef>
                <a:spcPts val="0"/>
              </a:spcBef>
              <a:spcAft>
                <a:spcPts val="0"/>
              </a:spcAft>
              <a:buSzPts val="1700"/>
              <a:buChar char="–"/>
            </a:pPr>
            <a:r>
              <a:rPr lang="en" sz="1700"/>
              <a:t>Membership in Curriculum and Assessment Committees</a:t>
            </a:r>
            <a:endParaRPr sz="1700"/>
          </a:p>
          <a:p>
            <a:pPr indent="-273050" lvl="0" marL="254000" rtl="0" algn="l">
              <a:lnSpc>
                <a:spcPct val="130000"/>
              </a:lnSpc>
              <a:spcBef>
                <a:spcPts val="0"/>
              </a:spcBef>
              <a:spcAft>
                <a:spcPts val="0"/>
              </a:spcAft>
              <a:buClr>
                <a:srgbClr val="E79805"/>
              </a:buClr>
              <a:buSzPts val="1900"/>
              <a:buFont typeface="Noto Sans Symbols"/>
              <a:buChar char="▪"/>
            </a:pPr>
            <a:r>
              <a:rPr lang="en" sz="1900"/>
              <a:t>How do faculty develop assessment skills?</a:t>
            </a:r>
            <a:endParaRPr sz="1900"/>
          </a:p>
          <a:p>
            <a:pPr indent="-222250" lvl="1" marL="558800" rtl="0" algn="l">
              <a:lnSpc>
                <a:spcPct val="130000"/>
              </a:lnSpc>
              <a:spcBef>
                <a:spcPts val="0"/>
              </a:spcBef>
              <a:spcAft>
                <a:spcPts val="0"/>
              </a:spcAft>
              <a:buSzPts val="1700"/>
              <a:buChar char="–"/>
            </a:pPr>
            <a:r>
              <a:rPr lang="en" sz="1700"/>
              <a:t>Educational background</a:t>
            </a:r>
            <a:endParaRPr sz="1700"/>
          </a:p>
          <a:p>
            <a:pPr indent="-222250" lvl="1" marL="558800" rtl="0" algn="l">
              <a:lnSpc>
                <a:spcPct val="130000"/>
              </a:lnSpc>
              <a:spcBef>
                <a:spcPts val="0"/>
              </a:spcBef>
              <a:spcAft>
                <a:spcPts val="0"/>
              </a:spcAft>
              <a:buSzPts val="1700"/>
              <a:buChar char="–"/>
            </a:pPr>
            <a:r>
              <a:rPr lang="en" sz="1700"/>
              <a:t>Learn by doing it and reflecting</a:t>
            </a:r>
            <a:endParaRPr sz="1700"/>
          </a:p>
          <a:p>
            <a:pPr indent="-222250" lvl="1" marL="558800" rtl="0" algn="l">
              <a:lnSpc>
                <a:spcPct val="130000"/>
              </a:lnSpc>
              <a:spcBef>
                <a:spcPts val="0"/>
              </a:spcBef>
              <a:spcAft>
                <a:spcPts val="0"/>
              </a:spcAft>
              <a:buSzPts val="1700"/>
              <a:buChar char="–"/>
            </a:pPr>
            <a:r>
              <a:rPr lang="en" sz="1700"/>
              <a:t>Vicarious learning i.e. influence of others (peers, mentors, influential others; attending conferences)</a:t>
            </a:r>
            <a:endParaRPr sz="1700"/>
          </a:p>
          <a:p>
            <a:pPr indent="-222250" lvl="1" marL="558800" rtl="0" algn="l">
              <a:lnSpc>
                <a:spcPct val="130000"/>
              </a:lnSpc>
              <a:spcBef>
                <a:spcPts val="0"/>
              </a:spcBef>
              <a:spcAft>
                <a:spcPts val="0"/>
              </a:spcAft>
              <a:buSzPts val="1700"/>
              <a:buChar char="–"/>
            </a:pPr>
            <a:r>
              <a:rPr lang="en" sz="1700"/>
              <a:t>Faculty development (FDI) initiatives</a:t>
            </a:r>
            <a:endParaRPr sz="1700"/>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4" name="Shape 84"/>
        <p:cNvGrpSpPr/>
        <p:nvPr/>
      </p:nvGrpSpPr>
      <p:grpSpPr>
        <a:xfrm>
          <a:off x="0" y="0"/>
          <a:ext cx="0" cy="0"/>
          <a:chOff x="0" y="0"/>
          <a:chExt cx="0" cy="0"/>
        </a:xfrm>
      </p:grpSpPr>
      <p:sp>
        <p:nvSpPr>
          <p:cNvPr id="85" name="Google Shape;85;p19"/>
          <p:cNvSpPr txBox="1"/>
          <p:nvPr>
            <p:ph type="title"/>
          </p:nvPr>
        </p:nvSpPr>
        <p:spPr>
          <a:xfrm>
            <a:off x="457200" y="205978"/>
            <a:ext cx="8229600" cy="857400"/>
          </a:xfrm>
          <a:prstGeom prst="rect">
            <a:avLst/>
          </a:prstGeom>
        </p:spPr>
        <p:txBody>
          <a:bodyPr anchorCtr="0" anchor="ctr" bIns="34275" lIns="68575" spcFirstLastPara="1" rIns="68575" wrap="square" tIns="34275">
            <a:noAutofit/>
          </a:bodyPr>
          <a:lstStyle/>
          <a:p>
            <a:pPr indent="0" lvl="0" marL="0" rtl="0" algn="l">
              <a:spcBef>
                <a:spcPts val="0"/>
              </a:spcBef>
              <a:spcAft>
                <a:spcPts val="0"/>
              </a:spcAft>
              <a:buNone/>
            </a:pPr>
            <a:r>
              <a:rPr lang="en"/>
              <a:t>Question 1</a:t>
            </a:r>
            <a:endParaRPr/>
          </a:p>
        </p:txBody>
      </p:sp>
      <p:sp>
        <p:nvSpPr>
          <p:cNvPr id="86" name="Google Shape;86;p19"/>
          <p:cNvSpPr txBox="1"/>
          <p:nvPr>
            <p:ph idx="1" type="body"/>
          </p:nvPr>
        </p:nvSpPr>
        <p:spPr>
          <a:xfrm>
            <a:off x="380250" y="1010050"/>
            <a:ext cx="8485800" cy="3383100"/>
          </a:xfrm>
          <a:prstGeom prst="rect">
            <a:avLst/>
          </a:prstGeom>
        </p:spPr>
        <p:txBody>
          <a:bodyPr anchorCtr="0" anchor="t" bIns="34275" lIns="68575" spcFirstLastPara="1" rIns="68575" wrap="square" tIns="34275">
            <a:noAutofit/>
          </a:bodyPr>
          <a:lstStyle/>
          <a:p>
            <a:pPr indent="0" lvl="0" marL="0" rtl="0" algn="l">
              <a:spcBef>
                <a:spcPts val="0"/>
              </a:spcBef>
              <a:spcAft>
                <a:spcPts val="0"/>
              </a:spcAft>
              <a:buNone/>
            </a:pPr>
            <a:r>
              <a:rPr lang="en" sz="1900"/>
              <a:t>Which of the following approaches does your program use for FDI-CA? (Select All That Apply)</a:t>
            </a:r>
            <a:endParaRPr sz="1900"/>
          </a:p>
          <a:p>
            <a:pPr indent="-304800" lvl="0" marL="457200" rtl="0" algn="l">
              <a:spcBef>
                <a:spcPts val="0"/>
              </a:spcBef>
              <a:spcAft>
                <a:spcPts val="0"/>
              </a:spcAft>
              <a:buSzPts val="1200"/>
              <a:buAutoNum type="alphaUcPeriod"/>
            </a:pPr>
            <a:r>
              <a:rPr lang="en" sz="1700"/>
              <a:t>Annual FDI-CA</a:t>
            </a:r>
            <a:r>
              <a:rPr lang="en" sz="1700"/>
              <a:t> (1-2 days)-outside expert</a:t>
            </a:r>
            <a:endParaRPr sz="1700"/>
          </a:p>
          <a:p>
            <a:pPr indent="-304800" lvl="0" marL="457200" rtl="0" algn="l">
              <a:spcBef>
                <a:spcPts val="0"/>
              </a:spcBef>
              <a:spcAft>
                <a:spcPts val="0"/>
              </a:spcAft>
              <a:buSzPts val="1200"/>
              <a:buAutoNum type="alphaUcPeriod"/>
            </a:pPr>
            <a:r>
              <a:rPr lang="en" sz="1700"/>
              <a:t>Annual</a:t>
            </a:r>
            <a:r>
              <a:rPr lang="en" sz="1700"/>
              <a:t> FDI-CA (1-2 days)- inhouse expert</a:t>
            </a:r>
            <a:endParaRPr sz="1700"/>
          </a:p>
          <a:p>
            <a:pPr indent="-304800" lvl="0" marL="457200" rtl="0" algn="l">
              <a:spcBef>
                <a:spcPts val="0"/>
              </a:spcBef>
              <a:spcAft>
                <a:spcPts val="0"/>
              </a:spcAft>
              <a:buSzPts val="1200"/>
              <a:buAutoNum type="alphaUcPeriod"/>
            </a:pPr>
            <a:r>
              <a:rPr lang="en" sz="1700"/>
              <a:t>Year-round assessment programs </a:t>
            </a:r>
            <a:endParaRPr sz="1700"/>
          </a:p>
          <a:p>
            <a:pPr indent="-304800" lvl="0" marL="457200" rtl="0" algn="l">
              <a:spcBef>
                <a:spcPts val="0"/>
              </a:spcBef>
              <a:spcAft>
                <a:spcPts val="0"/>
              </a:spcAft>
              <a:buSzPts val="1200"/>
              <a:buAutoNum type="alphaUcPeriod"/>
            </a:pPr>
            <a:r>
              <a:rPr lang="en" sz="1700"/>
              <a:t>A peer-buddy/mentoring program</a:t>
            </a:r>
            <a:endParaRPr sz="1700"/>
          </a:p>
          <a:p>
            <a:pPr indent="-304800" lvl="0" marL="457200" rtl="0" algn="l">
              <a:spcBef>
                <a:spcPts val="0"/>
              </a:spcBef>
              <a:spcAft>
                <a:spcPts val="0"/>
              </a:spcAft>
              <a:buSzPts val="1200"/>
              <a:buAutoNum type="alphaUcPeriod"/>
            </a:pPr>
            <a:r>
              <a:rPr lang="en" sz="1700"/>
              <a:t>Visible, actionable, personalized 24x7 dashboard</a:t>
            </a:r>
            <a:endParaRPr sz="1700"/>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1" name="Shape 91"/>
        <p:cNvGrpSpPr/>
        <p:nvPr/>
      </p:nvGrpSpPr>
      <p:grpSpPr>
        <a:xfrm>
          <a:off x="0" y="0"/>
          <a:ext cx="0" cy="0"/>
          <a:chOff x="0" y="0"/>
          <a:chExt cx="0" cy="0"/>
        </a:xfrm>
      </p:grpSpPr>
      <p:sp>
        <p:nvSpPr>
          <p:cNvPr id="92" name="Google Shape;92;p20"/>
          <p:cNvSpPr txBox="1"/>
          <p:nvPr>
            <p:ph type="title"/>
          </p:nvPr>
        </p:nvSpPr>
        <p:spPr>
          <a:xfrm>
            <a:off x="457199" y="205978"/>
            <a:ext cx="8351100" cy="857400"/>
          </a:xfrm>
          <a:prstGeom prst="rect">
            <a:avLst/>
          </a:prstGeom>
          <a:noFill/>
          <a:ln>
            <a:noFill/>
          </a:ln>
        </p:spPr>
        <p:txBody>
          <a:bodyPr anchorCtr="0" anchor="ctr" bIns="34275" lIns="68575" spcFirstLastPara="1" rIns="68575" wrap="square" tIns="34275">
            <a:noAutofit/>
          </a:bodyPr>
          <a:lstStyle/>
          <a:p>
            <a:pPr indent="0" lvl="0" marL="0" rtl="0" algn="l">
              <a:spcBef>
                <a:spcPts val="0"/>
              </a:spcBef>
              <a:spcAft>
                <a:spcPts val="0"/>
              </a:spcAft>
              <a:buClr>
                <a:srgbClr val="00539E"/>
              </a:buClr>
              <a:buSzPts val="2700"/>
              <a:buFont typeface="Verdana"/>
              <a:buNone/>
            </a:pPr>
            <a:r>
              <a:rPr lang="en"/>
              <a:t>Evolution of Faculty Development Approaches*</a:t>
            </a:r>
            <a:endParaRPr/>
          </a:p>
        </p:txBody>
      </p:sp>
      <p:sp>
        <p:nvSpPr>
          <p:cNvPr id="93" name="Google Shape;93;p20"/>
          <p:cNvSpPr/>
          <p:nvPr/>
        </p:nvSpPr>
        <p:spPr>
          <a:xfrm>
            <a:off x="217513" y="4834687"/>
            <a:ext cx="7143600" cy="554100"/>
          </a:xfrm>
          <a:prstGeom prst="rect">
            <a:avLst/>
          </a:prstGeom>
          <a:noFill/>
          <a:ln>
            <a:noFill/>
          </a:ln>
        </p:spPr>
        <p:txBody>
          <a:bodyPr anchorCtr="0" anchor="t" bIns="34275" lIns="68575" spcFirstLastPara="1" rIns="68575" wrap="square" tIns="34275">
            <a:noAutofit/>
          </a:bodyPr>
          <a:lstStyle/>
          <a:p>
            <a:pPr indent="0" lvl="0" marL="0" marR="0" rtl="0" algn="l">
              <a:spcBef>
                <a:spcPts val="0"/>
              </a:spcBef>
              <a:spcAft>
                <a:spcPts val="0"/>
              </a:spcAft>
              <a:buNone/>
            </a:pPr>
            <a:r>
              <a:rPr b="0" i="0" lang="en" sz="700" u="none" cap="none" strike="noStrike">
                <a:solidFill>
                  <a:schemeClr val="dk1"/>
                </a:solidFill>
                <a:latin typeface="Calibri"/>
                <a:ea typeface="Calibri"/>
                <a:cs typeface="Calibri"/>
                <a:sym typeface="Calibri"/>
              </a:rPr>
              <a:t>*Haras, C., Taylor, S. C., Sorcinelli, M. D., &amp; von Hoene, L. (2017).  Institutional Commitment to Teaching Excellence:  Assessing the Impacts and Outcomes of Faculty Development.  American Council on Education.  Retrieved from </a:t>
            </a:r>
            <a:r>
              <a:rPr b="0" i="0" lang="en" sz="700" u="sng" cap="none" strike="noStrike">
                <a:solidFill>
                  <a:schemeClr val="hlink"/>
                </a:solidFill>
                <a:latin typeface="Calibri"/>
                <a:ea typeface="Calibri"/>
                <a:cs typeface="Calibri"/>
                <a:sym typeface="Calibri"/>
                <a:hlinkClick r:id="rId3"/>
              </a:rPr>
              <a:t>https://www.acenet.edu/Documents/Institutional-Commitment-to-Teaching-Excellence.pdf</a:t>
            </a:r>
            <a:endParaRPr sz="700">
              <a:solidFill>
                <a:schemeClr val="dk1"/>
              </a:solidFill>
              <a:latin typeface="Calibri"/>
              <a:ea typeface="Calibri"/>
              <a:cs typeface="Calibri"/>
              <a:sym typeface="Calibri"/>
            </a:endParaRPr>
          </a:p>
        </p:txBody>
      </p:sp>
      <p:grpSp>
        <p:nvGrpSpPr>
          <p:cNvPr id="94" name="Google Shape;94;p20"/>
          <p:cNvGrpSpPr/>
          <p:nvPr/>
        </p:nvGrpSpPr>
        <p:grpSpPr>
          <a:xfrm>
            <a:off x="259826" y="633650"/>
            <a:ext cx="1915534" cy="1735150"/>
            <a:chOff x="3154226" y="1852850"/>
            <a:chExt cx="1915534" cy="1735150"/>
          </a:xfrm>
        </p:grpSpPr>
        <p:sp>
          <p:nvSpPr>
            <p:cNvPr id="95" name="Google Shape;95;p20"/>
            <p:cNvSpPr/>
            <p:nvPr/>
          </p:nvSpPr>
          <p:spPr>
            <a:xfrm>
              <a:off x="3485717" y="3079475"/>
              <a:ext cx="1294800" cy="133500"/>
            </a:xfrm>
            <a:prstGeom prst="rect">
              <a:avLst/>
            </a:prstGeom>
            <a:solidFill>
              <a:srgbClr val="307BF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6" name="Google Shape;96;p20"/>
            <p:cNvSpPr txBox="1"/>
            <p:nvPr/>
          </p:nvSpPr>
          <p:spPr>
            <a:xfrm>
              <a:off x="3154226" y="3216600"/>
              <a:ext cx="1172700" cy="371400"/>
            </a:xfrm>
            <a:prstGeom prst="rect">
              <a:avLst/>
            </a:prstGeom>
            <a:noFill/>
            <a:ln>
              <a:noFill/>
            </a:ln>
          </p:spPr>
          <p:txBody>
            <a:bodyPr anchorCtr="0" anchor="t" bIns="91425" lIns="91425" spcFirstLastPara="1" rIns="91425" wrap="square" tIns="91425">
              <a:noAutofit/>
            </a:bodyPr>
            <a:lstStyle/>
            <a:p>
              <a:pPr indent="0" lvl="0" marL="0" rtl="0" algn="ctr">
                <a:lnSpc>
                  <a:spcPct val="115000"/>
                </a:lnSpc>
                <a:spcBef>
                  <a:spcPts val="0"/>
                </a:spcBef>
                <a:spcAft>
                  <a:spcPts val="1600"/>
                </a:spcAft>
                <a:buNone/>
              </a:pPr>
              <a:r>
                <a:rPr b="1" lang="en" sz="1200">
                  <a:latin typeface="Roboto"/>
                  <a:ea typeface="Roboto"/>
                  <a:cs typeface="Roboto"/>
                  <a:sym typeface="Roboto"/>
                </a:rPr>
                <a:t>1950s-60s</a:t>
              </a:r>
              <a:endParaRPr b="1" sz="1200">
                <a:latin typeface="Roboto"/>
                <a:ea typeface="Roboto"/>
                <a:cs typeface="Roboto"/>
                <a:sym typeface="Roboto"/>
              </a:endParaRPr>
            </a:p>
          </p:txBody>
        </p:sp>
        <p:sp>
          <p:nvSpPr>
            <p:cNvPr id="97" name="Google Shape;97;p20"/>
            <p:cNvSpPr txBox="1"/>
            <p:nvPr/>
          </p:nvSpPr>
          <p:spPr>
            <a:xfrm>
              <a:off x="3386760" y="1852850"/>
              <a:ext cx="1683000" cy="943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b="1" sz="1100">
                <a:latin typeface="Roboto"/>
                <a:ea typeface="Roboto"/>
                <a:cs typeface="Roboto"/>
                <a:sym typeface="Roboto"/>
              </a:endParaRPr>
            </a:p>
            <a:p>
              <a:pPr indent="0" lvl="0" marL="0" rtl="0" algn="l">
                <a:spcBef>
                  <a:spcPts val="0"/>
                </a:spcBef>
                <a:spcAft>
                  <a:spcPts val="0"/>
                </a:spcAft>
                <a:buNone/>
              </a:pPr>
              <a:r>
                <a:t/>
              </a:r>
              <a:endParaRPr b="1" sz="1100">
                <a:latin typeface="Roboto"/>
                <a:ea typeface="Roboto"/>
                <a:cs typeface="Roboto"/>
                <a:sym typeface="Roboto"/>
              </a:endParaRPr>
            </a:p>
            <a:p>
              <a:pPr indent="0" lvl="0" marL="0" rtl="0" algn="l">
                <a:spcBef>
                  <a:spcPts val="0"/>
                </a:spcBef>
                <a:spcAft>
                  <a:spcPts val="0"/>
                </a:spcAft>
                <a:buNone/>
              </a:pPr>
              <a:r>
                <a:t/>
              </a:r>
              <a:endParaRPr b="1" sz="1100">
                <a:latin typeface="Roboto"/>
                <a:ea typeface="Roboto"/>
                <a:cs typeface="Roboto"/>
                <a:sym typeface="Roboto"/>
              </a:endParaRPr>
            </a:p>
            <a:p>
              <a:pPr indent="0" lvl="0" marL="0" rtl="0" algn="l">
                <a:spcBef>
                  <a:spcPts val="0"/>
                </a:spcBef>
                <a:spcAft>
                  <a:spcPts val="0"/>
                </a:spcAft>
                <a:buNone/>
              </a:pPr>
              <a:r>
                <a:rPr lang="en" sz="1100">
                  <a:latin typeface="Roboto"/>
                  <a:ea typeface="Roboto"/>
                  <a:cs typeface="Roboto"/>
                  <a:sym typeface="Roboto"/>
                </a:rPr>
                <a:t>Age of Scholars</a:t>
              </a:r>
              <a:endParaRPr sz="1100">
                <a:latin typeface="Roboto"/>
                <a:ea typeface="Roboto"/>
                <a:cs typeface="Roboto"/>
                <a:sym typeface="Roboto"/>
              </a:endParaRPr>
            </a:p>
            <a:p>
              <a:pPr indent="0" lvl="0" marL="0" rtl="0" algn="l">
                <a:spcBef>
                  <a:spcPts val="0"/>
                </a:spcBef>
                <a:spcAft>
                  <a:spcPts val="0"/>
                </a:spcAft>
                <a:buNone/>
              </a:pPr>
              <a:r>
                <a:t/>
              </a:r>
              <a:endParaRPr b="1" sz="1100">
                <a:latin typeface="Roboto"/>
                <a:ea typeface="Roboto"/>
                <a:cs typeface="Roboto"/>
                <a:sym typeface="Roboto"/>
              </a:endParaRPr>
            </a:p>
            <a:p>
              <a:pPr indent="0" lvl="0" marL="0" rtl="0" algn="l">
                <a:spcBef>
                  <a:spcPts val="0"/>
                </a:spcBef>
                <a:spcAft>
                  <a:spcPts val="1600"/>
                </a:spcAft>
                <a:buNone/>
              </a:pPr>
              <a:r>
                <a:t/>
              </a:r>
              <a:endParaRPr b="1" sz="1100">
                <a:latin typeface="Roboto"/>
                <a:ea typeface="Roboto"/>
                <a:cs typeface="Roboto"/>
                <a:sym typeface="Roboto"/>
              </a:endParaRPr>
            </a:p>
          </p:txBody>
        </p:sp>
        <p:grpSp>
          <p:nvGrpSpPr>
            <p:cNvPr id="98" name="Google Shape;98;p20"/>
            <p:cNvGrpSpPr/>
            <p:nvPr/>
          </p:nvGrpSpPr>
          <p:grpSpPr>
            <a:xfrm>
              <a:off x="3435870" y="2800065"/>
              <a:ext cx="92400" cy="411825"/>
              <a:chOff x="845575" y="2563700"/>
              <a:chExt cx="92400" cy="411825"/>
            </a:xfrm>
          </p:grpSpPr>
          <p:sp>
            <p:nvSpPr>
              <p:cNvPr id="99" name="Google Shape;99;p20"/>
              <p:cNvSpPr/>
              <p:nvPr/>
            </p:nvSpPr>
            <p:spPr>
              <a:xfrm>
                <a:off x="845575" y="2563700"/>
                <a:ext cx="92400" cy="92400"/>
              </a:xfrm>
              <a:prstGeom prst="ellipse">
                <a:avLst/>
              </a:pr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100" name="Google Shape;100;p20"/>
              <p:cNvCxnSpPr/>
              <p:nvPr/>
            </p:nvCxnSpPr>
            <p:spPr>
              <a:xfrm>
                <a:off x="891775" y="2616125"/>
                <a:ext cx="0" cy="359400"/>
              </a:xfrm>
              <a:prstGeom prst="straightConnector1">
                <a:avLst/>
              </a:prstGeom>
              <a:noFill/>
              <a:ln cap="flat" cmpd="sng" w="9525">
                <a:solidFill>
                  <a:srgbClr val="000000"/>
                </a:solidFill>
                <a:prstDash val="solid"/>
                <a:round/>
                <a:headEnd len="sm" w="sm" type="none"/>
                <a:tailEnd len="sm" w="sm" type="none"/>
              </a:ln>
            </p:spPr>
          </p:cxnSp>
        </p:grpSp>
      </p:grpSp>
      <p:grpSp>
        <p:nvGrpSpPr>
          <p:cNvPr id="101" name="Google Shape;101;p20"/>
          <p:cNvGrpSpPr/>
          <p:nvPr/>
        </p:nvGrpSpPr>
        <p:grpSpPr>
          <a:xfrm>
            <a:off x="1523399" y="1483400"/>
            <a:ext cx="1928202" cy="1744202"/>
            <a:chOff x="1828199" y="2702600"/>
            <a:chExt cx="1928202" cy="1744202"/>
          </a:xfrm>
        </p:grpSpPr>
        <p:sp>
          <p:nvSpPr>
            <p:cNvPr id="102" name="Google Shape;102;p20"/>
            <p:cNvSpPr/>
            <p:nvPr/>
          </p:nvSpPr>
          <p:spPr>
            <a:xfrm>
              <a:off x="2191011" y="3079475"/>
              <a:ext cx="1294800" cy="133500"/>
            </a:xfrm>
            <a:prstGeom prst="rect">
              <a:avLst/>
            </a:prstGeom>
            <a:solidFill>
              <a:srgbClr val="0944A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3" name="Google Shape;103;p20"/>
            <p:cNvSpPr txBox="1"/>
            <p:nvPr/>
          </p:nvSpPr>
          <p:spPr>
            <a:xfrm>
              <a:off x="1828199" y="2702600"/>
              <a:ext cx="1520100" cy="371400"/>
            </a:xfrm>
            <a:prstGeom prst="rect">
              <a:avLst/>
            </a:prstGeom>
            <a:noFill/>
            <a:ln>
              <a:noFill/>
            </a:ln>
          </p:spPr>
          <p:txBody>
            <a:bodyPr anchorCtr="0" anchor="t" bIns="91425" lIns="91425" spcFirstLastPara="1" rIns="91425" wrap="square" tIns="91425">
              <a:noAutofit/>
            </a:bodyPr>
            <a:lstStyle/>
            <a:p>
              <a:pPr indent="0" lvl="0" marL="0" rtl="0" algn="ctr">
                <a:lnSpc>
                  <a:spcPct val="115000"/>
                </a:lnSpc>
                <a:spcBef>
                  <a:spcPts val="0"/>
                </a:spcBef>
                <a:spcAft>
                  <a:spcPts val="1600"/>
                </a:spcAft>
                <a:buNone/>
              </a:pPr>
              <a:r>
                <a:rPr b="1" lang="en" sz="1200">
                  <a:latin typeface="Roboto"/>
                  <a:ea typeface="Roboto"/>
                  <a:cs typeface="Roboto"/>
                  <a:sym typeface="Roboto"/>
                </a:rPr>
                <a:t>Mid 1960s-1970</a:t>
              </a:r>
              <a:endParaRPr b="1" sz="1200">
                <a:latin typeface="Roboto"/>
                <a:ea typeface="Roboto"/>
                <a:cs typeface="Roboto"/>
                <a:sym typeface="Roboto"/>
              </a:endParaRPr>
            </a:p>
          </p:txBody>
        </p:sp>
        <p:sp>
          <p:nvSpPr>
            <p:cNvPr id="104" name="Google Shape;104;p20"/>
            <p:cNvSpPr txBox="1"/>
            <p:nvPr/>
          </p:nvSpPr>
          <p:spPr>
            <a:xfrm>
              <a:off x="2073401" y="3503002"/>
              <a:ext cx="1683000" cy="943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100">
                  <a:latin typeface="Roboto"/>
                  <a:ea typeface="Roboto"/>
                  <a:cs typeface="Roboto"/>
                  <a:sym typeface="Roboto"/>
                </a:rPr>
                <a:t>Age of the Teacher</a:t>
              </a:r>
              <a:endParaRPr sz="1100">
                <a:latin typeface="Roboto"/>
                <a:ea typeface="Roboto"/>
                <a:cs typeface="Roboto"/>
                <a:sym typeface="Roboto"/>
              </a:endParaRPr>
            </a:p>
            <a:p>
              <a:pPr indent="0" lvl="0" marL="0" rtl="0" algn="l">
                <a:spcBef>
                  <a:spcPts val="0"/>
                </a:spcBef>
                <a:spcAft>
                  <a:spcPts val="1600"/>
                </a:spcAft>
                <a:buNone/>
              </a:pPr>
              <a:r>
                <a:t/>
              </a:r>
              <a:endParaRPr sz="1100">
                <a:latin typeface="Roboto"/>
                <a:ea typeface="Roboto"/>
                <a:cs typeface="Roboto"/>
                <a:sym typeface="Roboto"/>
              </a:endParaRPr>
            </a:p>
          </p:txBody>
        </p:sp>
        <p:grpSp>
          <p:nvGrpSpPr>
            <p:cNvPr id="105" name="Google Shape;105;p20"/>
            <p:cNvGrpSpPr/>
            <p:nvPr/>
          </p:nvGrpSpPr>
          <p:grpSpPr>
            <a:xfrm rot="10800000">
              <a:off x="2149293" y="3079467"/>
              <a:ext cx="92400" cy="411825"/>
              <a:chOff x="2072481" y="2563700"/>
              <a:chExt cx="92400" cy="411825"/>
            </a:xfrm>
          </p:grpSpPr>
          <p:cxnSp>
            <p:nvCxnSpPr>
              <p:cNvPr id="106" name="Google Shape;106;p20"/>
              <p:cNvCxnSpPr/>
              <p:nvPr/>
            </p:nvCxnSpPr>
            <p:spPr>
              <a:xfrm>
                <a:off x="2118681" y="2616125"/>
                <a:ext cx="0" cy="359400"/>
              </a:xfrm>
              <a:prstGeom prst="straightConnector1">
                <a:avLst/>
              </a:prstGeom>
              <a:noFill/>
              <a:ln cap="flat" cmpd="sng" w="9525">
                <a:solidFill>
                  <a:srgbClr val="000000"/>
                </a:solidFill>
                <a:prstDash val="solid"/>
                <a:round/>
                <a:headEnd len="sm" w="sm" type="none"/>
                <a:tailEnd len="sm" w="sm" type="none"/>
              </a:ln>
            </p:spPr>
          </p:cxnSp>
          <p:sp>
            <p:nvSpPr>
              <p:cNvPr id="107" name="Google Shape;107;p20"/>
              <p:cNvSpPr/>
              <p:nvPr/>
            </p:nvSpPr>
            <p:spPr>
              <a:xfrm>
                <a:off x="2072481" y="2563700"/>
                <a:ext cx="92400" cy="92400"/>
              </a:xfrm>
              <a:prstGeom prst="ellipse">
                <a:avLst/>
              </a:pr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grpSp>
        <p:nvGrpSpPr>
          <p:cNvPr id="108" name="Google Shape;108;p20"/>
          <p:cNvGrpSpPr/>
          <p:nvPr/>
        </p:nvGrpSpPr>
        <p:grpSpPr>
          <a:xfrm>
            <a:off x="2849433" y="633650"/>
            <a:ext cx="1915527" cy="1735150"/>
            <a:chOff x="3154233" y="1852850"/>
            <a:chExt cx="1915527" cy="1735150"/>
          </a:xfrm>
        </p:grpSpPr>
        <p:sp>
          <p:nvSpPr>
            <p:cNvPr id="109" name="Google Shape;109;p20"/>
            <p:cNvSpPr/>
            <p:nvPr/>
          </p:nvSpPr>
          <p:spPr>
            <a:xfrm>
              <a:off x="3485717" y="3079475"/>
              <a:ext cx="1294800" cy="133500"/>
            </a:xfrm>
            <a:prstGeom prst="rect">
              <a:avLst/>
            </a:prstGeom>
            <a:solidFill>
              <a:srgbClr val="307BF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0" name="Google Shape;110;p20"/>
            <p:cNvSpPr txBox="1"/>
            <p:nvPr/>
          </p:nvSpPr>
          <p:spPr>
            <a:xfrm>
              <a:off x="3154233" y="3216600"/>
              <a:ext cx="692700" cy="371400"/>
            </a:xfrm>
            <a:prstGeom prst="rect">
              <a:avLst/>
            </a:prstGeom>
            <a:noFill/>
            <a:ln>
              <a:noFill/>
            </a:ln>
          </p:spPr>
          <p:txBody>
            <a:bodyPr anchorCtr="0" anchor="t" bIns="91425" lIns="91425" spcFirstLastPara="1" rIns="91425" wrap="square" tIns="91425">
              <a:noAutofit/>
            </a:bodyPr>
            <a:lstStyle/>
            <a:p>
              <a:pPr indent="0" lvl="0" marL="0" rtl="0" algn="ctr">
                <a:lnSpc>
                  <a:spcPct val="115000"/>
                </a:lnSpc>
                <a:spcBef>
                  <a:spcPts val="0"/>
                </a:spcBef>
                <a:spcAft>
                  <a:spcPts val="1600"/>
                </a:spcAft>
                <a:buNone/>
              </a:pPr>
              <a:r>
                <a:rPr b="1" lang="en" sz="1200">
                  <a:latin typeface="Roboto"/>
                  <a:ea typeface="Roboto"/>
                  <a:cs typeface="Roboto"/>
                  <a:sym typeface="Roboto"/>
                </a:rPr>
                <a:t>1980s</a:t>
              </a:r>
              <a:endParaRPr b="1" sz="1200">
                <a:latin typeface="Roboto"/>
                <a:ea typeface="Roboto"/>
                <a:cs typeface="Roboto"/>
                <a:sym typeface="Roboto"/>
              </a:endParaRPr>
            </a:p>
          </p:txBody>
        </p:sp>
        <p:sp>
          <p:nvSpPr>
            <p:cNvPr id="111" name="Google Shape;111;p20"/>
            <p:cNvSpPr txBox="1"/>
            <p:nvPr/>
          </p:nvSpPr>
          <p:spPr>
            <a:xfrm>
              <a:off x="3386760" y="1852850"/>
              <a:ext cx="1683000" cy="943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b="1" sz="1100">
                <a:latin typeface="Roboto"/>
                <a:ea typeface="Roboto"/>
                <a:cs typeface="Roboto"/>
                <a:sym typeface="Roboto"/>
              </a:endParaRPr>
            </a:p>
            <a:p>
              <a:pPr indent="0" lvl="0" marL="0" rtl="0" algn="l">
                <a:spcBef>
                  <a:spcPts val="0"/>
                </a:spcBef>
                <a:spcAft>
                  <a:spcPts val="0"/>
                </a:spcAft>
                <a:buNone/>
              </a:pPr>
              <a:r>
                <a:t/>
              </a:r>
              <a:endParaRPr b="1" sz="1100">
                <a:latin typeface="Roboto"/>
                <a:ea typeface="Roboto"/>
                <a:cs typeface="Roboto"/>
                <a:sym typeface="Roboto"/>
              </a:endParaRPr>
            </a:p>
            <a:p>
              <a:pPr indent="0" lvl="0" marL="0" rtl="0" algn="l">
                <a:spcBef>
                  <a:spcPts val="0"/>
                </a:spcBef>
                <a:spcAft>
                  <a:spcPts val="0"/>
                </a:spcAft>
                <a:buNone/>
              </a:pPr>
              <a:r>
                <a:t/>
              </a:r>
              <a:endParaRPr b="1" sz="1100">
                <a:latin typeface="Roboto"/>
                <a:ea typeface="Roboto"/>
                <a:cs typeface="Roboto"/>
                <a:sym typeface="Roboto"/>
              </a:endParaRPr>
            </a:p>
            <a:p>
              <a:pPr indent="0" lvl="0" marL="0" rtl="0" algn="l">
                <a:spcBef>
                  <a:spcPts val="0"/>
                </a:spcBef>
                <a:spcAft>
                  <a:spcPts val="0"/>
                </a:spcAft>
                <a:buNone/>
              </a:pPr>
              <a:r>
                <a:rPr lang="en" sz="1100">
                  <a:latin typeface="Roboto"/>
                  <a:ea typeface="Roboto"/>
                  <a:cs typeface="Roboto"/>
                  <a:sym typeface="Roboto"/>
                </a:rPr>
                <a:t>Age of the Developer</a:t>
              </a:r>
              <a:endParaRPr sz="1100">
                <a:latin typeface="Roboto"/>
                <a:ea typeface="Roboto"/>
                <a:cs typeface="Roboto"/>
                <a:sym typeface="Roboto"/>
              </a:endParaRPr>
            </a:p>
          </p:txBody>
        </p:sp>
        <p:grpSp>
          <p:nvGrpSpPr>
            <p:cNvPr id="112" name="Google Shape;112;p20"/>
            <p:cNvGrpSpPr/>
            <p:nvPr/>
          </p:nvGrpSpPr>
          <p:grpSpPr>
            <a:xfrm>
              <a:off x="3435870" y="2800065"/>
              <a:ext cx="92400" cy="411825"/>
              <a:chOff x="845575" y="2563700"/>
              <a:chExt cx="92400" cy="411825"/>
            </a:xfrm>
          </p:grpSpPr>
          <p:sp>
            <p:nvSpPr>
              <p:cNvPr id="113" name="Google Shape;113;p20"/>
              <p:cNvSpPr/>
              <p:nvPr/>
            </p:nvSpPr>
            <p:spPr>
              <a:xfrm>
                <a:off x="845575" y="2563700"/>
                <a:ext cx="92400" cy="92400"/>
              </a:xfrm>
              <a:prstGeom prst="ellipse">
                <a:avLst/>
              </a:pr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114" name="Google Shape;114;p20"/>
              <p:cNvCxnSpPr/>
              <p:nvPr/>
            </p:nvCxnSpPr>
            <p:spPr>
              <a:xfrm>
                <a:off x="891775" y="2616125"/>
                <a:ext cx="0" cy="359400"/>
              </a:xfrm>
              <a:prstGeom prst="straightConnector1">
                <a:avLst/>
              </a:prstGeom>
              <a:noFill/>
              <a:ln cap="flat" cmpd="sng" w="9525">
                <a:solidFill>
                  <a:srgbClr val="000000"/>
                </a:solidFill>
                <a:prstDash val="solid"/>
                <a:round/>
                <a:headEnd len="sm" w="sm" type="none"/>
                <a:tailEnd len="sm" w="sm" type="none"/>
              </a:ln>
            </p:spPr>
          </p:cxnSp>
        </p:grpSp>
      </p:grpSp>
      <p:grpSp>
        <p:nvGrpSpPr>
          <p:cNvPr id="115" name="Google Shape;115;p20"/>
          <p:cNvGrpSpPr/>
          <p:nvPr/>
        </p:nvGrpSpPr>
        <p:grpSpPr>
          <a:xfrm>
            <a:off x="4108387" y="1483396"/>
            <a:ext cx="1935010" cy="1744206"/>
            <a:chOff x="4413187" y="2702596"/>
            <a:chExt cx="1935010" cy="1744206"/>
          </a:xfrm>
        </p:grpSpPr>
        <p:sp>
          <p:nvSpPr>
            <p:cNvPr id="116" name="Google Shape;116;p20"/>
            <p:cNvSpPr/>
            <p:nvPr/>
          </p:nvSpPr>
          <p:spPr>
            <a:xfrm>
              <a:off x="4780421" y="3079475"/>
              <a:ext cx="1294800" cy="133500"/>
            </a:xfrm>
            <a:prstGeom prst="rect">
              <a:avLst/>
            </a:prstGeom>
            <a:solidFill>
              <a:srgbClr val="0944A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17" name="Google Shape;117;p20"/>
            <p:cNvGrpSpPr/>
            <p:nvPr/>
          </p:nvGrpSpPr>
          <p:grpSpPr>
            <a:xfrm rot="10800000">
              <a:off x="4737413" y="3079467"/>
              <a:ext cx="92400" cy="411825"/>
              <a:chOff x="2070100" y="2563700"/>
              <a:chExt cx="92400" cy="411825"/>
            </a:xfrm>
          </p:grpSpPr>
          <p:cxnSp>
            <p:nvCxnSpPr>
              <p:cNvPr id="118" name="Google Shape;118;p20"/>
              <p:cNvCxnSpPr/>
              <p:nvPr/>
            </p:nvCxnSpPr>
            <p:spPr>
              <a:xfrm>
                <a:off x="2116300" y="2616125"/>
                <a:ext cx="0" cy="359400"/>
              </a:xfrm>
              <a:prstGeom prst="straightConnector1">
                <a:avLst/>
              </a:prstGeom>
              <a:noFill/>
              <a:ln cap="flat" cmpd="sng" w="9525">
                <a:solidFill>
                  <a:srgbClr val="000000"/>
                </a:solidFill>
                <a:prstDash val="solid"/>
                <a:round/>
                <a:headEnd len="sm" w="sm" type="none"/>
                <a:tailEnd len="sm" w="sm" type="none"/>
              </a:ln>
            </p:spPr>
          </p:cxnSp>
          <p:sp>
            <p:nvSpPr>
              <p:cNvPr id="119" name="Google Shape;119;p20"/>
              <p:cNvSpPr/>
              <p:nvPr/>
            </p:nvSpPr>
            <p:spPr>
              <a:xfrm>
                <a:off x="2070100" y="2563700"/>
                <a:ext cx="92400" cy="92400"/>
              </a:xfrm>
              <a:prstGeom prst="ellipse">
                <a:avLst/>
              </a:pr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20" name="Google Shape;120;p20"/>
            <p:cNvSpPr txBox="1"/>
            <p:nvPr/>
          </p:nvSpPr>
          <p:spPr>
            <a:xfrm>
              <a:off x="4413187" y="2702596"/>
              <a:ext cx="745800" cy="371400"/>
            </a:xfrm>
            <a:prstGeom prst="rect">
              <a:avLst/>
            </a:prstGeom>
            <a:noFill/>
            <a:ln>
              <a:noFill/>
            </a:ln>
          </p:spPr>
          <p:txBody>
            <a:bodyPr anchorCtr="0" anchor="t" bIns="91425" lIns="91425" spcFirstLastPara="1" rIns="91425" wrap="square" tIns="91425">
              <a:noAutofit/>
            </a:bodyPr>
            <a:lstStyle/>
            <a:p>
              <a:pPr indent="0" lvl="0" marL="0" rtl="0" algn="ctr">
                <a:lnSpc>
                  <a:spcPct val="115000"/>
                </a:lnSpc>
                <a:spcBef>
                  <a:spcPts val="0"/>
                </a:spcBef>
                <a:spcAft>
                  <a:spcPts val="1600"/>
                </a:spcAft>
                <a:buNone/>
              </a:pPr>
              <a:r>
                <a:rPr b="1" lang="en" sz="1200">
                  <a:latin typeface="Roboto"/>
                  <a:ea typeface="Roboto"/>
                  <a:cs typeface="Roboto"/>
                  <a:sym typeface="Roboto"/>
                </a:rPr>
                <a:t>1990s</a:t>
              </a:r>
              <a:endParaRPr b="1" sz="1200">
                <a:latin typeface="Roboto"/>
                <a:ea typeface="Roboto"/>
                <a:cs typeface="Roboto"/>
                <a:sym typeface="Roboto"/>
              </a:endParaRPr>
            </a:p>
          </p:txBody>
        </p:sp>
        <p:sp>
          <p:nvSpPr>
            <p:cNvPr id="121" name="Google Shape;121;p20"/>
            <p:cNvSpPr txBox="1"/>
            <p:nvPr/>
          </p:nvSpPr>
          <p:spPr>
            <a:xfrm>
              <a:off x="4665197" y="3503002"/>
              <a:ext cx="1683000" cy="943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100">
                  <a:latin typeface="Roboto"/>
                  <a:ea typeface="Roboto"/>
                  <a:cs typeface="Roboto"/>
                  <a:sym typeface="Roboto"/>
                </a:rPr>
                <a:t>Age of the Learner</a:t>
              </a:r>
              <a:endParaRPr sz="1100">
                <a:latin typeface="Roboto"/>
                <a:ea typeface="Roboto"/>
                <a:cs typeface="Roboto"/>
                <a:sym typeface="Roboto"/>
              </a:endParaRPr>
            </a:p>
            <a:p>
              <a:pPr indent="0" lvl="0" marL="0" rtl="0" algn="l">
                <a:spcBef>
                  <a:spcPts val="0"/>
                </a:spcBef>
                <a:spcAft>
                  <a:spcPts val="1600"/>
                </a:spcAft>
                <a:buNone/>
              </a:pPr>
              <a:r>
                <a:t/>
              </a:r>
              <a:endParaRPr b="1" sz="1100">
                <a:latin typeface="Roboto"/>
                <a:ea typeface="Roboto"/>
                <a:cs typeface="Roboto"/>
                <a:sym typeface="Roboto"/>
              </a:endParaRPr>
            </a:p>
          </p:txBody>
        </p:sp>
      </p:grpSp>
      <p:grpSp>
        <p:nvGrpSpPr>
          <p:cNvPr id="122" name="Google Shape;122;p20"/>
          <p:cNvGrpSpPr/>
          <p:nvPr/>
        </p:nvGrpSpPr>
        <p:grpSpPr>
          <a:xfrm>
            <a:off x="5402957" y="633650"/>
            <a:ext cx="1953773" cy="1735150"/>
            <a:chOff x="5707757" y="1852850"/>
            <a:chExt cx="1953773" cy="1735150"/>
          </a:xfrm>
        </p:grpSpPr>
        <p:sp>
          <p:nvSpPr>
            <p:cNvPr id="123" name="Google Shape;123;p20"/>
            <p:cNvSpPr/>
            <p:nvPr/>
          </p:nvSpPr>
          <p:spPr>
            <a:xfrm>
              <a:off x="6075125" y="3079475"/>
              <a:ext cx="1294800" cy="133500"/>
            </a:xfrm>
            <a:prstGeom prst="rect">
              <a:avLst/>
            </a:prstGeom>
            <a:solidFill>
              <a:srgbClr val="307BF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24" name="Google Shape;124;p20"/>
            <p:cNvGrpSpPr/>
            <p:nvPr/>
          </p:nvGrpSpPr>
          <p:grpSpPr>
            <a:xfrm>
              <a:off x="6031394" y="2800065"/>
              <a:ext cx="92400" cy="411825"/>
              <a:chOff x="845575" y="2563700"/>
              <a:chExt cx="92400" cy="411825"/>
            </a:xfrm>
          </p:grpSpPr>
          <p:cxnSp>
            <p:nvCxnSpPr>
              <p:cNvPr id="125" name="Google Shape;125;p20"/>
              <p:cNvCxnSpPr/>
              <p:nvPr/>
            </p:nvCxnSpPr>
            <p:spPr>
              <a:xfrm>
                <a:off x="891775" y="2616125"/>
                <a:ext cx="0" cy="359400"/>
              </a:xfrm>
              <a:prstGeom prst="straightConnector1">
                <a:avLst/>
              </a:prstGeom>
              <a:noFill/>
              <a:ln cap="flat" cmpd="sng" w="9525">
                <a:solidFill>
                  <a:srgbClr val="000000"/>
                </a:solidFill>
                <a:prstDash val="solid"/>
                <a:round/>
                <a:headEnd len="sm" w="sm" type="none"/>
                <a:tailEnd len="sm" w="sm" type="none"/>
              </a:ln>
            </p:spPr>
          </p:cxnSp>
          <p:sp>
            <p:nvSpPr>
              <p:cNvPr id="126" name="Google Shape;126;p20"/>
              <p:cNvSpPr/>
              <p:nvPr/>
            </p:nvSpPr>
            <p:spPr>
              <a:xfrm>
                <a:off x="845575" y="2563700"/>
                <a:ext cx="92400" cy="92400"/>
              </a:xfrm>
              <a:prstGeom prst="ellipse">
                <a:avLst/>
              </a:pr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27" name="Google Shape;127;p20"/>
            <p:cNvSpPr txBox="1"/>
            <p:nvPr/>
          </p:nvSpPr>
          <p:spPr>
            <a:xfrm>
              <a:off x="5707757" y="3216600"/>
              <a:ext cx="745800" cy="371400"/>
            </a:xfrm>
            <a:prstGeom prst="rect">
              <a:avLst/>
            </a:prstGeom>
            <a:noFill/>
            <a:ln>
              <a:noFill/>
            </a:ln>
          </p:spPr>
          <p:txBody>
            <a:bodyPr anchorCtr="0" anchor="t" bIns="91425" lIns="91425" spcFirstLastPara="1" rIns="91425" wrap="square" tIns="91425">
              <a:noAutofit/>
            </a:bodyPr>
            <a:lstStyle/>
            <a:p>
              <a:pPr indent="0" lvl="0" marL="0" rtl="0" algn="ctr">
                <a:lnSpc>
                  <a:spcPct val="115000"/>
                </a:lnSpc>
                <a:spcBef>
                  <a:spcPts val="0"/>
                </a:spcBef>
                <a:spcAft>
                  <a:spcPts val="1600"/>
                </a:spcAft>
                <a:buNone/>
              </a:pPr>
              <a:r>
                <a:rPr b="1" lang="en" sz="1200">
                  <a:latin typeface="Roboto"/>
                  <a:ea typeface="Roboto"/>
                  <a:cs typeface="Roboto"/>
                  <a:sym typeface="Roboto"/>
                </a:rPr>
                <a:t>2000s</a:t>
              </a:r>
              <a:endParaRPr b="1" sz="1200">
                <a:latin typeface="Roboto"/>
                <a:ea typeface="Roboto"/>
                <a:cs typeface="Roboto"/>
                <a:sym typeface="Roboto"/>
              </a:endParaRPr>
            </a:p>
          </p:txBody>
        </p:sp>
        <p:sp>
          <p:nvSpPr>
            <p:cNvPr id="128" name="Google Shape;128;p20"/>
            <p:cNvSpPr txBox="1"/>
            <p:nvPr/>
          </p:nvSpPr>
          <p:spPr>
            <a:xfrm>
              <a:off x="5978530" y="1852850"/>
              <a:ext cx="1683000" cy="943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b="1" sz="1100">
                <a:latin typeface="Roboto"/>
                <a:ea typeface="Roboto"/>
                <a:cs typeface="Roboto"/>
                <a:sym typeface="Roboto"/>
              </a:endParaRPr>
            </a:p>
            <a:p>
              <a:pPr indent="0" lvl="0" marL="0" rtl="0" algn="l">
                <a:spcBef>
                  <a:spcPts val="0"/>
                </a:spcBef>
                <a:spcAft>
                  <a:spcPts val="0"/>
                </a:spcAft>
                <a:buNone/>
              </a:pPr>
              <a:r>
                <a:t/>
              </a:r>
              <a:endParaRPr b="1" sz="1100">
                <a:latin typeface="Roboto"/>
                <a:ea typeface="Roboto"/>
                <a:cs typeface="Roboto"/>
                <a:sym typeface="Roboto"/>
              </a:endParaRPr>
            </a:p>
            <a:p>
              <a:pPr indent="0" lvl="0" marL="0" rtl="0" algn="l">
                <a:spcBef>
                  <a:spcPts val="0"/>
                </a:spcBef>
                <a:spcAft>
                  <a:spcPts val="0"/>
                </a:spcAft>
                <a:buNone/>
              </a:pPr>
              <a:r>
                <a:t/>
              </a:r>
              <a:endParaRPr b="1" sz="1100">
                <a:latin typeface="Roboto"/>
                <a:ea typeface="Roboto"/>
                <a:cs typeface="Roboto"/>
                <a:sym typeface="Roboto"/>
              </a:endParaRPr>
            </a:p>
            <a:p>
              <a:pPr indent="0" lvl="0" marL="0" rtl="0" algn="l">
                <a:spcBef>
                  <a:spcPts val="0"/>
                </a:spcBef>
                <a:spcAft>
                  <a:spcPts val="0"/>
                </a:spcAft>
                <a:buNone/>
              </a:pPr>
              <a:r>
                <a:rPr lang="en" sz="1100">
                  <a:latin typeface="Roboto"/>
                  <a:ea typeface="Roboto"/>
                  <a:cs typeface="Roboto"/>
                  <a:sym typeface="Roboto"/>
                </a:rPr>
                <a:t>Age of the Network</a:t>
              </a:r>
              <a:endParaRPr sz="1100">
                <a:latin typeface="Roboto"/>
                <a:ea typeface="Roboto"/>
                <a:cs typeface="Roboto"/>
                <a:sym typeface="Roboto"/>
              </a:endParaRPr>
            </a:p>
          </p:txBody>
        </p:sp>
      </p:grpSp>
      <p:grpSp>
        <p:nvGrpSpPr>
          <p:cNvPr id="129" name="Google Shape;129;p20"/>
          <p:cNvGrpSpPr/>
          <p:nvPr/>
        </p:nvGrpSpPr>
        <p:grpSpPr>
          <a:xfrm>
            <a:off x="6699204" y="1483400"/>
            <a:ext cx="2142433" cy="1744202"/>
            <a:chOff x="7004004" y="2702600"/>
            <a:chExt cx="2142433" cy="1744202"/>
          </a:xfrm>
        </p:grpSpPr>
        <p:sp>
          <p:nvSpPr>
            <p:cNvPr id="130" name="Google Shape;130;p20"/>
            <p:cNvSpPr/>
            <p:nvPr/>
          </p:nvSpPr>
          <p:spPr>
            <a:xfrm>
              <a:off x="7369837" y="3079475"/>
              <a:ext cx="1776600" cy="133500"/>
            </a:xfrm>
            <a:prstGeom prst="rect">
              <a:avLst/>
            </a:prstGeom>
            <a:solidFill>
              <a:srgbClr val="0944A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31" name="Google Shape;131;p20"/>
            <p:cNvGrpSpPr/>
            <p:nvPr/>
          </p:nvGrpSpPr>
          <p:grpSpPr>
            <a:xfrm rot="10800000">
              <a:off x="7328221" y="3079467"/>
              <a:ext cx="92400" cy="411825"/>
              <a:chOff x="2070100" y="2563700"/>
              <a:chExt cx="92400" cy="411825"/>
            </a:xfrm>
          </p:grpSpPr>
          <p:cxnSp>
            <p:nvCxnSpPr>
              <p:cNvPr id="132" name="Google Shape;132;p20"/>
              <p:cNvCxnSpPr/>
              <p:nvPr/>
            </p:nvCxnSpPr>
            <p:spPr>
              <a:xfrm>
                <a:off x="2116300" y="2616125"/>
                <a:ext cx="0" cy="359400"/>
              </a:xfrm>
              <a:prstGeom prst="straightConnector1">
                <a:avLst/>
              </a:prstGeom>
              <a:noFill/>
              <a:ln cap="flat" cmpd="sng" w="9525">
                <a:solidFill>
                  <a:srgbClr val="000000"/>
                </a:solidFill>
                <a:prstDash val="solid"/>
                <a:round/>
                <a:headEnd len="sm" w="sm" type="none"/>
                <a:tailEnd len="sm" w="sm" type="none"/>
              </a:ln>
            </p:spPr>
          </p:cxnSp>
          <p:sp>
            <p:nvSpPr>
              <p:cNvPr id="133" name="Google Shape;133;p20"/>
              <p:cNvSpPr/>
              <p:nvPr/>
            </p:nvSpPr>
            <p:spPr>
              <a:xfrm>
                <a:off x="2070100" y="2563700"/>
                <a:ext cx="92400" cy="92400"/>
              </a:xfrm>
              <a:prstGeom prst="ellipse">
                <a:avLst/>
              </a:pr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34" name="Google Shape;134;p20"/>
            <p:cNvSpPr txBox="1"/>
            <p:nvPr/>
          </p:nvSpPr>
          <p:spPr>
            <a:xfrm>
              <a:off x="7004004" y="2702600"/>
              <a:ext cx="1404300" cy="371400"/>
            </a:xfrm>
            <a:prstGeom prst="rect">
              <a:avLst/>
            </a:prstGeom>
            <a:noFill/>
            <a:ln>
              <a:noFill/>
            </a:ln>
          </p:spPr>
          <p:txBody>
            <a:bodyPr anchorCtr="0" anchor="t" bIns="91425" lIns="91425" spcFirstLastPara="1" rIns="91425" wrap="square" tIns="91425">
              <a:noAutofit/>
            </a:bodyPr>
            <a:lstStyle/>
            <a:p>
              <a:pPr indent="0" lvl="0" marL="0" rtl="0" algn="ctr">
                <a:lnSpc>
                  <a:spcPct val="115000"/>
                </a:lnSpc>
                <a:spcBef>
                  <a:spcPts val="0"/>
                </a:spcBef>
                <a:spcAft>
                  <a:spcPts val="1600"/>
                </a:spcAft>
                <a:buNone/>
              </a:pPr>
              <a:r>
                <a:rPr b="1" lang="en" sz="1200">
                  <a:latin typeface="Roboto"/>
                  <a:ea typeface="Roboto"/>
                  <a:cs typeface="Roboto"/>
                  <a:sym typeface="Roboto"/>
                </a:rPr>
                <a:t>Since 2016</a:t>
              </a:r>
              <a:endParaRPr b="1" sz="1200">
                <a:latin typeface="Roboto"/>
                <a:ea typeface="Roboto"/>
                <a:cs typeface="Roboto"/>
                <a:sym typeface="Roboto"/>
              </a:endParaRPr>
            </a:p>
          </p:txBody>
        </p:sp>
        <p:sp>
          <p:nvSpPr>
            <p:cNvPr id="135" name="Google Shape;135;p20"/>
            <p:cNvSpPr txBox="1"/>
            <p:nvPr/>
          </p:nvSpPr>
          <p:spPr>
            <a:xfrm>
              <a:off x="7256967" y="3503002"/>
              <a:ext cx="1683000" cy="943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1600"/>
                </a:spcAft>
                <a:buNone/>
              </a:pPr>
              <a:r>
                <a:rPr lang="en" sz="1100">
                  <a:latin typeface="Roboto"/>
                  <a:ea typeface="Roboto"/>
                  <a:cs typeface="Roboto"/>
                  <a:sym typeface="Roboto"/>
                </a:rPr>
                <a:t>Age of evidence</a:t>
              </a:r>
              <a:endParaRPr sz="1100">
                <a:latin typeface="Roboto"/>
                <a:ea typeface="Roboto"/>
                <a:cs typeface="Roboto"/>
                <a:sym typeface="Roboto"/>
              </a:endParaRPr>
            </a:p>
          </p:txBody>
        </p:sp>
      </p:grpSp>
      <p:sp>
        <p:nvSpPr>
          <p:cNvPr id="136" name="Google Shape;136;p20"/>
          <p:cNvSpPr/>
          <p:nvPr/>
        </p:nvSpPr>
        <p:spPr>
          <a:xfrm rot="5400000">
            <a:off x="6228575" y="427500"/>
            <a:ext cx="410700" cy="4394400"/>
          </a:xfrm>
          <a:prstGeom prst="rightBrace">
            <a:avLst>
              <a:gd fmla="val 8333" name="adj1"/>
              <a:gd fmla="val 50000" name="adj2"/>
            </a:avLst>
          </a:prstGeom>
          <a:noFill/>
          <a:ln cap="flat" cmpd="sng" w="25400">
            <a:solidFill>
              <a:schemeClr val="accent1"/>
            </a:solidFill>
            <a:prstDash val="solid"/>
            <a:round/>
            <a:headEnd len="sm" w="sm" type="none"/>
            <a:tailEnd len="sm" w="sm" type="none"/>
          </a:ln>
          <a:effectLst>
            <a:outerShdw blurRad="40000" rotWithShape="0" dir="5400000" dist="20000">
              <a:srgbClr val="000000">
                <a:alpha val="37650"/>
              </a:srgbClr>
            </a:outerShdw>
          </a:effectLst>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400">
              <a:solidFill>
                <a:schemeClr val="dk1"/>
              </a:solidFill>
              <a:latin typeface="Calibri"/>
              <a:ea typeface="Calibri"/>
              <a:cs typeface="Calibri"/>
              <a:sym typeface="Calibri"/>
            </a:endParaRPr>
          </a:p>
        </p:txBody>
      </p:sp>
      <p:sp>
        <p:nvSpPr>
          <p:cNvPr id="137" name="Google Shape;137;p20"/>
          <p:cNvSpPr txBox="1"/>
          <p:nvPr/>
        </p:nvSpPr>
        <p:spPr>
          <a:xfrm>
            <a:off x="4237275" y="2874775"/>
            <a:ext cx="4774500" cy="1731300"/>
          </a:xfrm>
          <a:prstGeom prst="rect">
            <a:avLst/>
          </a:prstGeom>
          <a:noFill/>
          <a:ln>
            <a:noFill/>
          </a:ln>
        </p:spPr>
        <p:txBody>
          <a:bodyPr anchorCtr="0" anchor="t" bIns="34275" lIns="68575" spcFirstLastPara="1" rIns="68575" wrap="square" tIns="34275">
            <a:noAutofit/>
          </a:bodyPr>
          <a:lstStyle/>
          <a:p>
            <a:pPr indent="0" lvl="0" marL="0" marR="0" rtl="0" algn="l">
              <a:spcBef>
                <a:spcPts val="0"/>
              </a:spcBef>
              <a:spcAft>
                <a:spcPts val="0"/>
              </a:spcAft>
              <a:buNone/>
            </a:pPr>
            <a:r>
              <a:rPr b="1" lang="en" sz="1400">
                <a:solidFill>
                  <a:schemeClr val="dk1"/>
                </a:solidFill>
                <a:latin typeface="Calibri"/>
                <a:ea typeface="Calibri"/>
                <a:cs typeface="Calibri"/>
                <a:sym typeface="Calibri"/>
              </a:rPr>
              <a:t>Start of Efforts for Faculty Development on Curricular Assessment: </a:t>
            </a:r>
            <a:endParaRPr b="1" sz="1100"/>
          </a:p>
          <a:p>
            <a:pPr indent="-215900" lvl="0" marL="215900" marR="0" rtl="0" algn="l">
              <a:spcBef>
                <a:spcPts val="0"/>
              </a:spcBef>
              <a:spcAft>
                <a:spcPts val="0"/>
              </a:spcAft>
              <a:buClr>
                <a:schemeClr val="dk1"/>
              </a:buClr>
              <a:buSzPts val="1400"/>
              <a:buFont typeface="Arial"/>
              <a:buChar char="•"/>
            </a:pPr>
            <a:r>
              <a:rPr lang="en" sz="1400">
                <a:solidFill>
                  <a:schemeClr val="dk1"/>
                </a:solidFill>
                <a:latin typeface="Calibri"/>
                <a:ea typeface="Calibri"/>
                <a:cs typeface="Calibri"/>
                <a:sym typeface="Calibri"/>
              </a:rPr>
              <a:t>Seminars on Item Analysis</a:t>
            </a:r>
            <a:endParaRPr sz="1100"/>
          </a:p>
          <a:p>
            <a:pPr indent="-215900" lvl="0" marL="215900" marR="0" rtl="0" algn="l">
              <a:spcBef>
                <a:spcPts val="0"/>
              </a:spcBef>
              <a:spcAft>
                <a:spcPts val="0"/>
              </a:spcAft>
              <a:buClr>
                <a:schemeClr val="dk1"/>
              </a:buClr>
              <a:buSzPts val="1400"/>
              <a:buFont typeface="Arial"/>
              <a:buChar char="•"/>
            </a:pPr>
            <a:r>
              <a:rPr lang="en" sz="1400">
                <a:solidFill>
                  <a:schemeClr val="dk1"/>
                </a:solidFill>
                <a:latin typeface="Calibri"/>
                <a:ea typeface="Calibri"/>
                <a:cs typeface="Calibri"/>
                <a:sym typeface="Calibri"/>
              </a:rPr>
              <a:t>Workshops on Rubrics and Checklists</a:t>
            </a:r>
            <a:endParaRPr sz="1100"/>
          </a:p>
          <a:p>
            <a:pPr indent="-215900" lvl="0" marL="215900" marR="0" rtl="0" algn="l">
              <a:spcBef>
                <a:spcPts val="0"/>
              </a:spcBef>
              <a:spcAft>
                <a:spcPts val="0"/>
              </a:spcAft>
              <a:buClr>
                <a:schemeClr val="dk1"/>
              </a:buClr>
              <a:buSzPts val="1400"/>
              <a:buFont typeface="Arial"/>
              <a:buChar char="•"/>
            </a:pPr>
            <a:r>
              <a:rPr lang="en" sz="1400">
                <a:solidFill>
                  <a:schemeClr val="dk1"/>
                </a:solidFill>
                <a:latin typeface="Calibri"/>
                <a:ea typeface="Calibri"/>
                <a:cs typeface="Calibri"/>
                <a:sym typeface="Calibri"/>
              </a:rPr>
              <a:t>Effective Item Writing Skills Programs</a:t>
            </a:r>
            <a:endParaRPr sz="1100"/>
          </a:p>
          <a:p>
            <a:pPr indent="-215900" lvl="0" marL="215900" marR="0" rtl="0" algn="l">
              <a:spcBef>
                <a:spcPts val="0"/>
              </a:spcBef>
              <a:spcAft>
                <a:spcPts val="0"/>
              </a:spcAft>
              <a:buClr>
                <a:schemeClr val="dk1"/>
              </a:buClr>
              <a:buSzPts val="1400"/>
              <a:buFont typeface="Arial"/>
              <a:buChar char="•"/>
            </a:pPr>
            <a:r>
              <a:rPr lang="en" sz="1400">
                <a:solidFill>
                  <a:schemeClr val="dk1"/>
                </a:solidFill>
                <a:latin typeface="Calibri"/>
                <a:ea typeface="Calibri"/>
                <a:cs typeface="Calibri"/>
                <a:sym typeface="Calibri"/>
              </a:rPr>
              <a:t>Programs on SMART Goals/Objectives and Exam Blueprints</a:t>
            </a:r>
            <a:endParaRPr sz="1100"/>
          </a:p>
          <a:p>
            <a:pPr indent="-215900" lvl="0" marL="215900" marR="0" rtl="0" algn="l">
              <a:spcBef>
                <a:spcPts val="0"/>
              </a:spcBef>
              <a:spcAft>
                <a:spcPts val="0"/>
              </a:spcAft>
              <a:buClr>
                <a:schemeClr val="dk1"/>
              </a:buClr>
              <a:buSzPts val="1400"/>
              <a:buFont typeface="Arial"/>
              <a:buChar char="•"/>
            </a:pPr>
            <a:r>
              <a:rPr lang="en" sz="1400">
                <a:solidFill>
                  <a:schemeClr val="dk1"/>
                </a:solidFill>
                <a:latin typeface="Calibri"/>
                <a:ea typeface="Calibri"/>
                <a:cs typeface="Calibri"/>
                <a:sym typeface="Calibri"/>
              </a:rPr>
              <a:t>Programs on Active Learning Strategies</a:t>
            </a:r>
            <a:endParaRPr sz="1100"/>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1" name="Shape 141"/>
        <p:cNvGrpSpPr/>
        <p:nvPr/>
      </p:nvGrpSpPr>
      <p:grpSpPr>
        <a:xfrm>
          <a:off x="0" y="0"/>
          <a:ext cx="0" cy="0"/>
          <a:chOff x="0" y="0"/>
          <a:chExt cx="0" cy="0"/>
        </a:xfrm>
      </p:grpSpPr>
      <p:sp>
        <p:nvSpPr>
          <p:cNvPr id="142" name="Google Shape;142;p21"/>
          <p:cNvSpPr txBox="1"/>
          <p:nvPr>
            <p:ph type="title"/>
          </p:nvPr>
        </p:nvSpPr>
        <p:spPr>
          <a:xfrm>
            <a:off x="457200" y="205978"/>
            <a:ext cx="8229600" cy="857400"/>
          </a:xfrm>
          <a:prstGeom prst="rect">
            <a:avLst/>
          </a:prstGeom>
        </p:spPr>
        <p:txBody>
          <a:bodyPr anchorCtr="0" anchor="ctr" bIns="34275" lIns="68575" spcFirstLastPara="1" rIns="68575" wrap="square" tIns="34275">
            <a:noAutofit/>
          </a:bodyPr>
          <a:lstStyle/>
          <a:p>
            <a:pPr indent="0" lvl="0" marL="0" rtl="0" algn="l">
              <a:spcBef>
                <a:spcPts val="0"/>
              </a:spcBef>
              <a:spcAft>
                <a:spcPts val="0"/>
              </a:spcAft>
              <a:buNone/>
            </a:pPr>
            <a:r>
              <a:rPr lang="en"/>
              <a:t>Question 2</a:t>
            </a:r>
            <a:endParaRPr/>
          </a:p>
        </p:txBody>
      </p:sp>
      <p:sp>
        <p:nvSpPr>
          <p:cNvPr id="143" name="Google Shape;143;p21"/>
          <p:cNvSpPr txBox="1"/>
          <p:nvPr>
            <p:ph idx="1" type="body"/>
          </p:nvPr>
        </p:nvSpPr>
        <p:spPr>
          <a:xfrm>
            <a:off x="520351" y="895350"/>
            <a:ext cx="8166300" cy="3394500"/>
          </a:xfrm>
          <a:prstGeom prst="rect">
            <a:avLst/>
          </a:prstGeom>
        </p:spPr>
        <p:txBody>
          <a:bodyPr anchorCtr="0" anchor="t" bIns="34275" lIns="68575" spcFirstLastPara="1" rIns="68575" wrap="square" tIns="34275">
            <a:noAutofit/>
          </a:bodyPr>
          <a:lstStyle/>
          <a:p>
            <a:pPr indent="0" lvl="0" marL="0" rtl="0" algn="l">
              <a:spcBef>
                <a:spcPts val="0"/>
              </a:spcBef>
              <a:spcAft>
                <a:spcPts val="0"/>
              </a:spcAft>
              <a:buNone/>
            </a:pPr>
            <a:r>
              <a:rPr lang="en" sz="1900"/>
              <a:t>Which of the following FDI-CA topics has your program used in the last 3 yrs? </a:t>
            </a:r>
            <a:r>
              <a:rPr lang="en" sz="1900"/>
              <a:t>(Select All That Apply)</a:t>
            </a:r>
            <a:endParaRPr sz="1900"/>
          </a:p>
          <a:p>
            <a:pPr indent="-304800" lvl="0" marL="457200" rtl="0" algn="l">
              <a:lnSpc>
                <a:spcPct val="100000"/>
              </a:lnSpc>
              <a:spcBef>
                <a:spcPts val="0"/>
              </a:spcBef>
              <a:spcAft>
                <a:spcPts val="0"/>
              </a:spcAft>
              <a:buSzPts val="1200"/>
              <a:buAutoNum type="alphaUcPeriod"/>
            </a:pPr>
            <a:r>
              <a:rPr lang="en" sz="1700"/>
              <a:t>Item Analysis</a:t>
            </a:r>
            <a:endParaRPr sz="1700"/>
          </a:p>
          <a:p>
            <a:pPr indent="0" lvl="0" marL="914400" rtl="0" algn="l">
              <a:lnSpc>
                <a:spcPct val="100000"/>
              </a:lnSpc>
              <a:spcBef>
                <a:spcPts val="0"/>
              </a:spcBef>
              <a:spcAft>
                <a:spcPts val="0"/>
              </a:spcAft>
              <a:buNone/>
            </a:pPr>
            <a:r>
              <a:t/>
            </a:r>
            <a:endParaRPr sz="1700"/>
          </a:p>
          <a:p>
            <a:pPr indent="-304800" lvl="0" marL="457200" rtl="0" algn="l">
              <a:lnSpc>
                <a:spcPct val="100000"/>
              </a:lnSpc>
              <a:spcBef>
                <a:spcPts val="0"/>
              </a:spcBef>
              <a:spcAft>
                <a:spcPts val="0"/>
              </a:spcAft>
              <a:buSzPts val="1200"/>
              <a:buAutoNum type="alphaUcPeriod"/>
            </a:pPr>
            <a:r>
              <a:rPr lang="en" sz="1700"/>
              <a:t>Rubrics and Checklists</a:t>
            </a:r>
            <a:endParaRPr sz="1700"/>
          </a:p>
          <a:p>
            <a:pPr indent="0" lvl="0" marL="914400" rtl="0" algn="l">
              <a:lnSpc>
                <a:spcPct val="100000"/>
              </a:lnSpc>
              <a:spcBef>
                <a:spcPts val="0"/>
              </a:spcBef>
              <a:spcAft>
                <a:spcPts val="0"/>
              </a:spcAft>
              <a:buNone/>
            </a:pPr>
            <a:r>
              <a:t/>
            </a:r>
            <a:endParaRPr sz="1700"/>
          </a:p>
          <a:p>
            <a:pPr indent="-304800" lvl="0" marL="457200" rtl="0" algn="l">
              <a:lnSpc>
                <a:spcPct val="100000"/>
              </a:lnSpc>
              <a:spcBef>
                <a:spcPts val="0"/>
              </a:spcBef>
              <a:spcAft>
                <a:spcPts val="0"/>
              </a:spcAft>
              <a:buSzPts val="1200"/>
              <a:buAutoNum type="alphaUcPeriod"/>
            </a:pPr>
            <a:r>
              <a:rPr lang="en" sz="1700"/>
              <a:t>Question/Item Writing Skills</a:t>
            </a:r>
            <a:endParaRPr sz="1700"/>
          </a:p>
          <a:p>
            <a:pPr indent="0" lvl="0" marL="457200" rtl="0" algn="l">
              <a:lnSpc>
                <a:spcPct val="100000"/>
              </a:lnSpc>
              <a:spcBef>
                <a:spcPts val="0"/>
              </a:spcBef>
              <a:spcAft>
                <a:spcPts val="0"/>
              </a:spcAft>
              <a:buNone/>
            </a:pPr>
            <a:r>
              <a:t/>
            </a:r>
            <a:endParaRPr sz="1700"/>
          </a:p>
          <a:p>
            <a:pPr indent="-304800" lvl="0" marL="457200" rtl="0" algn="l">
              <a:lnSpc>
                <a:spcPct val="100000"/>
              </a:lnSpc>
              <a:spcBef>
                <a:spcPts val="0"/>
              </a:spcBef>
              <a:spcAft>
                <a:spcPts val="0"/>
              </a:spcAft>
              <a:buSzPts val="1200"/>
              <a:buAutoNum type="alphaUcPeriod"/>
            </a:pPr>
            <a:r>
              <a:rPr lang="en" sz="1700"/>
              <a:t>SMART Goals/Objectives and Exam Blueprints</a:t>
            </a:r>
            <a:endParaRPr sz="1700"/>
          </a:p>
          <a:p>
            <a:pPr indent="0" lvl="0" marL="914400" rtl="0" algn="l">
              <a:lnSpc>
                <a:spcPct val="100000"/>
              </a:lnSpc>
              <a:spcBef>
                <a:spcPts val="0"/>
              </a:spcBef>
              <a:spcAft>
                <a:spcPts val="0"/>
              </a:spcAft>
              <a:buNone/>
            </a:pPr>
            <a:r>
              <a:t/>
            </a:r>
            <a:endParaRPr sz="1700"/>
          </a:p>
          <a:p>
            <a:pPr indent="-304800" lvl="0" marL="457200" rtl="0" algn="l">
              <a:lnSpc>
                <a:spcPct val="100000"/>
              </a:lnSpc>
              <a:spcBef>
                <a:spcPts val="0"/>
              </a:spcBef>
              <a:spcAft>
                <a:spcPts val="0"/>
              </a:spcAft>
              <a:buSzPts val="1200"/>
              <a:buAutoNum type="alphaUcPeriod"/>
            </a:pPr>
            <a:r>
              <a:rPr lang="en" sz="1700"/>
              <a:t>Active Learning Strategies</a:t>
            </a:r>
            <a:endParaRPr sz="1700"/>
          </a:p>
          <a:p>
            <a:pPr indent="0" lvl="0" marL="0" rtl="0" algn="l">
              <a:spcBef>
                <a:spcPts val="0"/>
              </a:spcBef>
              <a:spcAft>
                <a:spcPts val="0"/>
              </a:spcAft>
              <a:buNone/>
            </a:pPr>
            <a:r>
              <a:t/>
            </a:r>
            <a:endParaRPr/>
          </a:p>
          <a:p>
            <a:pPr indent="0" lvl="0" marL="0" rtl="0" algn="l">
              <a:spcBef>
                <a:spcPts val="0"/>
              </a:spcBef>
              <a:spcAft>
                <a:spcPts val="0"/>
              </a:spcAft>
              <a:buNone/>
            </a:pPr>
            <a:r>
              <a:t/>
            </a:r>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7" name="Shape 147"/>
        <p:cNvGrpSpPr/>
        <p:nvPr/>
      </p:nvGrpSpPr>
      <p:grpSpPr>
        <a:xfrm>
          <a:off x="0" y="0"/>
          <a:ext cx="0" cy="0"/>
          <a:chOff x="0" y="0"/>
          <a:chExt cx="0" cy="0"/>
        </a:xfrm>
      </p:grpSpPr>
      <p:sp>
        <p:nvSpPr>
          <p:cNvPr id="148" name="Google Shape;148;p22"/>
          <p:cNvSpPr txBox="1"/>
          <p:nvPr>
            <p:ph type="title"/>
          </p:nvPr>
        </p:nvSpPr>
        <p:spPr>
          <a:xfrm>
            <a:off x="457200" y="205978"/>
            <a:ext cx="8229600" cy="857400"/>
          </a:xfrm>
          <a:prstGeom prst="rect">
            <a:avLst/>
          </a:prstGeom>
        </p:spPr>
        <p:txBody>
          <a:bodyPr anchorCtr="0" anchor="ctr" bIns="34275" lIns="68575" spcFirstLastPara="1" rIns="68575" wrap="square" tIns="34275">
            <a:noAutofit/>
          </a:bodyPr>
          <a:lstStyle/>
          <a:p>
            <a:pPr indent="0" lvl="0" marL="0" rtl="0" algn="l">
              <a:spcBef>
                <a:spcPts val="0"/>
              </a:spcBef>
              <a:spcAft>
                <a:spcPts val="0"/>
              </a:spcAft>
              <a:buNone/>
            </a:pPr>
            <a:r>
              <a:rPr lang="en"/>
              <a:t>Question 3</a:t>
            </a:r>
            <a:endParaRPr/>
          </a:p>
        </p:txBody>
      </p:sp>
      <p:sp>
        <p:nvSpPr>
          <p:cNvPr id="149" name="Google Shape;149;p22"/>
          <p:cNvSpPr txBox="1"/>
          <p:nvPr>
            <p:ph idx="1" type="body"/>
          </p:nvPr>
        </p:nvSpPr>
        <p:spPr>
          <a:xfrm>
            <a:off x="530350" y="1010700"/>
            <a:ext cx="8156400" cy="3583800"/>
          </a:xfrm>
          <a:prstGeom prst="rect">
            <a:avLst/>
          </a:prstGeom>
        </p:spPr>
        <p:txBody>
          <a:bodyPr anchorCtr="0" anchor="t" bIns="34275" lIns="68575" spcFirstLastPara="1" rIns="68575" wrap="square" tIns="34275">
            <a:noAutofit/>
          </a:bodyPr>
          <a:lstStyle/>
          <a:p>
            <a:pPr indent="0" lvl="0" marL="0" rtl="0" algn="l">
              <a:spcBef>
                <a:spcPts val="0"/>
              </a:spcBef>
              <a:spcAft>
                <a:spcPts val="0"/>
              </a:spcAft>
              <a:buNone/>
            </a:pPr>
            <a:r>
              <a:rPr lang="en" sz="1900"/>
              <a:t>What has been the response from your faculty to these programs? Let’s be honest! </a:t>
            </a:r>
            <a:r>
              <a:rPr lang="en" sz="1900"/>
              <a:t>(Select All That Apply)</a:t>
            </a:r>
            <a:endParaRPr sz="1900"/>
          </a:p>
          <a:p>
            <a:pPr indent="-304800" lvl="0" marL="457200" rtl="0" algn="l">
              <a:spcBef>
                <a:spcPts val="0"/>
              </a:spcBef>
              <a:spcAft>
                <a:spcPts val="0"/>
              </a:spcAft>
              <a:buSzPts val="1200"/>
              <a:buAutoNum type="alphaUcPeriod"/>
            </a:pPr>
            <a:r>
              <a:rPr lang="en" sz="1700"/>
              <a:t>V</a:t>
            </a:r>
            <a:r>
              <a:rPr lang="en" sz="1700"/>
              <a:t>ery helpful; learned a lot</a:t>
            </a:r>
            <a:endParaRPr sz="1700"/>
          </a:p>
          <a:p>
            <a:pPr indent="-304800" lvl="0" marL="457200" rtl="0" algn="l">
              <a:spcBef>
                <a:spcPts val="0"/>
              </a:spcBef>
              <a:spcAft>
                <a:spcPts val="0"/>
              </a:spcAft>
              <a:buSzPts val="1200"/>
              <a:buAutoNum type="alphaUcPeriod"/>
            </a:pPr>
            <a:r>
              <a:rPr lang="en" sz="1700"/>
              <a:t>Knew some/most of it; my approach is validated</a:t>
            </a:r>
            <a:endParaRPr sz="1700"/>
          </a:p>
          <a:p>
            <a:pPr indent="-304800" lvl="0" marL="457200" rtl="0" algn="l">
              <a:spcBef>
                <a:spcPts val="0"/>
              </a:spcBef>
              <a:spcAft>
                <a:spcPts val="0"/>
              </a:spcAft>
              <a:buSzPts val="1200"/>
              <a:buAutoNum type="alphaUcPeriod"/>
            </a:pPr>
            <a:r>
              <a:rPr lang="en" sz="1700"/>
              <a:t>Such a waste of my time; learned nothing new</a:t>
            </a:r>
            <a:endParaRPr sz="1700"/>
          </a:p>
          <a:p>
            <a:pPr indent="-304800" lvl="0" marL="457200" rtl="0" algn="l">
              <a:spcBef>
                <a:spcPts val="0"/>
              </a:spcBef>
              <a:spcAft>
                <a:spcPts val="0"/>
              </a:spcAft>
              <a:buSzPts val="1200"/>
              <a:buAutoNum type="alphaUcPeriod"/>
            </a:pPr>
            <a:r>
              <a:rPr lang="en" sz="1700"/>
              <a:t>Not for me; good for newbies</a:t>
            </a:r>
            <a:endParaRPr sz="1700"/>
          </a:p>
          <a:p>
            <a:pPr indent="-304800" lvl="0" marL="457200" rtl="0" algn="l">
              <a:spcBef>
                <a:spcPts val="0"/>
              </a:spcBef>
              <a:spcAft>
                <a:spcPts val="0"/>
              </a:spcAft>
              <a:buSzPts val="1200"/>
              <a:buAutoNum type="alphaUcPeriod"/>
            </a:pPr>
            <a:r>
              <a:rPr lang="en" sz="1700"/>
              <a:t>Another assessment related program :(</a:t>
            </a:r>
            <a:endParaRPr sz="1700"/>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4" name="Shape 154"/>
        <p:cNvGrpSpPr/>
        <p:nvPr/>
      </p:nvGrpSpPr>
      <p:grpSpPr>
        <a:xfrm>
          <a:off x="0" y="0"/>
          <a:ext cx="0" cy="0"/>
          <a:chOff x="0" y="0"/>
          <a:chExt cx="0" cy="0"/>
        </a:xfrm>
      </p:grpSpPr>
      <p:sp>
        <p:nvSpPr>
          <p:cNvPr id="155" name="Google Shape;155;p23"/>
          <p:cNvSpPr txBox="1"/>
          <p:nvPr>
            <p:ph type="title"/>
          </p:nvPr>
        </p:nvSpPr>
        <p:spPr>
          <a:xfrm>
            <a:off x="457200" y="205978"/>
            <a:ext cx="8229600" cy="857250"/>
          </a:xfrm>
          <a:prstGeom prst="rect">
            <a:avLst/>
          </a:prstGeom>
          <a:noFill/>
          <a:ln>
            <a:noFill/>
          </a:ln>
        </p:spPr>
        <p:txBody>
          <a:bodyPr anchorCtr="0" anchor="ctr" bIns="34275" lIns="68575" spcFirstLastPara="1" rIns="68575" wrap="square" tIns="34275">
            <a:noAutofit/>
          </a:bodyPr>
          <a:lstStyle/>
          <a:p>
            <a:pPr indent="0" lvl="0" marL="0" rtl="0" algn="l">
              <a:spcBef>
                <a:spcPts val="0"/>
              </a:spcBef>
              <a:spcAft>
                <a:spcPts val="0"/>
              </a:spcAft>
              <a:buClr>
                <a:srgbClr val="00539E"/>
              </a:buClr>
              <a:buSzPts val="2700"/>
              <a:buFont typeface="Verdana"/>
              <a:buNone/>
            </a:pPr>
            <a:r>
              <a:rPr lang="en"/>
              <a:t>Issues with Current Approach of Faculty Development</a:t>
            </a:r>
            <a:endParaRPr/>
          </a:p>
        </p:txBody>
      </p:sp>
      <p:sp>
        <p:nvSpPr>
          <p:cNvPr id="156" name="Google Shape;156;p23"/>
          <p:cNvSpPr txBox="1"/>
          <p:nvPr>
            <p:ph idx="1" type="body"/>
          </p:nvPr>
        </p:nvSpPr>
        <p:spPr>
          <a:xfrm>
            <a:off x="934064" y="1200151"/>
            <a:ext cx="7752600" cy="3394500"/>
          </a:xfrm>
          <a:prstGeom prst="rect">
            <a:avLst/>
          </a:prstGeom>
          <a:noFill/>
          <a:ln>
            <a:noFill/>
          </a:ln>
        </p:spPr>
        <p:txBody>
          <a:bodyPr anchorCtr="0" anchor="t" bIns="34275" lIns="68575" spcFirstLastPara="1" rIns="68575" wrap="square" tIns="34275">
            <a:noAutofit/>
          </a:bodyPr>
          <a:lstStyle/>
          <a:p>
            <a:pPr indent="-273050" lvl="0" marL="254000" rtl="0" algn="l">
              <a:lnSpc>
                <a:spcPct val="150000"/>
              </a:lnSpc>
              <a:spcBef>
                <a:spcPts val="0"/>
              </a:spcBef>
              <a:spcAft>
                <a:spcPts val="0"/>
              </a:spcAft>
              <a:buClr>
                <a:srgbClr val="E79805"/>
              </a:buClr>
              <a:buSzPts val="1900"/>
              <a:buFont typeface="Noto Sans Symbols"/>
              <a:buChar char="▪"/>
            </a:pPr>
            <a:r>
              <a:rPr lang="en" sz="1900"/>
              <a:t>Evidence for accountability versus for quality improvement</a:t>
            </a:r>
            <a:endParaRPr sz="1900"/>
          </a:p>
          <a:p>
            <a:pPr indent="-222250" lvl="1" marL="558800" rtl="0" algn="l">
              <a:lnSpc>
                <a:spcPct val="150000"/>
              </a:lnSpc>
              <a:spcBef>
                <a:spcPts val="0"/>
              </a:spcBef>
              <a:spcAft>
                <a:spcPts val="0"/>
              </a:spcAft>
              <a:buSzPts val="1700"/>
              <a:buChar char="–"/>
            </a:pPr>
            <a:r>
              <a:rPr lang="en" sz="1700"/>
              <a:t>Top driven versus self-driven</a:t>
            </a:r>
            <a:endParaRPr sz="1700"/>
          </a:p>
          <a:p>
            <a:pPr indent="-222250" lvl="1" marL="558800" rtl="0" algn="l">
              <a:lnSpc>
                <a:spcPct val="150000"/>
              </a:lnSpc>
              <a:spcBef>
                <a:spcPts val="0"/>
              </a:spcBef>
              <a:spcAft>
                <a:spcPts val="0"/>
              </a:spcAft>
              <a:buSzPts val="1700"/>
              <a:buChar char="–"/>
            </a:pPr>
            <a:r>
              <a:rPr lang="en" sz="1700"/>
              <a:t>Authentic versus prescriptive assessment</a:t>
            </a:r>
            <a:endParaRPr sz="1700"/>
          </a:p>
          <a:p>
            <a:pPr indent="-222250" lvl="1" marL="558800" rtl="0" algn="l">
              <a:lnSpc>
                <a:spcPct val="150000"/>
              </a:lnSpc>
              <a:spcBef>
                <a:spcPts val="0"/>
              </a:spcBef>
              <a:spcAft>
                <a:spcPts val="0"/>
              </a:spcAft>
              <a:buSzPts val="1700"/>
              <a:buChar char="–"/>
            </a:pPr>
            <a:r>
              <a:rPr lang="en" sz="1700"/>
              <a:t>Faculty performance review and importance of curricular CQI</a:t>
            </a:r>
            <a:endParaRPr sz="1700"/>
          </a:p>
          <a:p>
            <a:pPr indent="-273050" lvl="0" marL="254000" rtl="0" algn="l">
              <a:lnSpc>
                <a:spcPct val="150000"/>
              </a:lnSpc>
              <a:spcBef>
                <a:spcPts val="0"/>
              </a:spcBef>
              <a:spcAft>
                <a:spcPts val="0"/>
              </a:spcAft>
              <a:buClr>
                <a:srgbClr val="E79805"/>
              </a:buClr>
              <a:buSzPts val="1900"/>
              <a:buFont typeface="Noto Sans Symbols"/>
              <a:buChar char="▪"/>
            </a:pPr>
            <a:r>
              <a:rPr lang="en" sz="1900"/>
              <a:t>Faculty priorities versus how faculty development programs are scheduled</a:t>
            </a:r>
            <a:endParaRPr sz="1900"/>
          </a:p>
          <a:p>
            <a:pPr indent="-152400" lvl="0" marL="254000" rtl="0" algn="l">
              <a:lnSpc>
                <a:spcPct val="150000"/>
              </a:lnSpc>
              <a:spcBef>
                <a:spcPts val="0"/>
              </a:spcBef>
              <a:spcAft>
                <a:spcPts val="0"/>
              </a:spcAft>
              <a:buClr>
                <a:srgbClr val="E79805"/>
              </a:buClr>
              <a:buSzPts val="1700"/>
              <a:buFont typeface="Noto Sans Symbols"/>
              <a:buNone/>
            </a:pPr>
            <a:r>
              <a:t/>
            </a:r>
            <a:endParaRPr sz="1900"/>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0" name="Shape 160"/>
        <p:cNvGrpSpPr/>
        <p:nvPr/>
      </p:nvGrpSpPr>
      <p:grpSpPr>
        <a:xfrm>
          <a:off x="0" y="0"/>
          <a:ext cx="0" cy="0"/>
          <a:chOff x="0" y="0"/>
          <a:chExt cx="0" cy="0"/>
        </a:xfrm>
      </p:grpSpPr>
      <p:sp>
        <p:nvSpPr>
          <p:cNvPr id="161" name="Google Shape;161;p24"/>
          <p:cNvSpPr txBox="1"/>
          <p:nvPr>
            <p:ph type="title"/>
          </p:nvPr>
        </p:nvSpPr>
        <p:spPr>
          <a:xfrm>
            <a:off x="457200" y="205978"/>
            <a:ext cx="8229600" cy="857250"/>
          </a:xfrm>
          <a:prstGeom prst="rect">
            <a:avLst/>
          </a:prstGeom>
          <a:noFill/>
          <a:ln>
            <a:noFill/>
          </a:ln>
        </p:spPr>
        <p:txBody>
          <a:bodyPr anchorCtr="0" anchor="ctr" bIns="34275" lIns="68575" spcFirstLastPara="1" rIns="68575" wrap="square" tIns="34275">
            <a:noAutofit/>
          </a:bodyPr>
          <a:lstStyle/>
          <a:p>
            <a:pPr indent="0" lvl="0" marL="0" rtl="0" algn="l">
              <a:spcBef>
                <a:spcPts val="0"/>
              </a:spcBef>
              <a:spcAft>
                <a:spcPts val="0"/>
              </a:spcAft>
              <a:buClr>
                <a:srgbClr val="00539E"/>
              </a:buClr>
              <a:buSzPts val="3000"/>
              <a:buFont typeface="Verdana"/>
              <a:buNone/>
            </a:pPr>
            <a:r>
              <a:rPr lang="en"/>
              <a:t>Emerging perspectives</a:t>
            </a:r>
            <a:endParaRPr/>
          </a:p>
        </p:txBody>
      </p:sp>
      <p:sp>
        <p:nvSpPr>
          <p:cNvPr id="162" name="Google Shape;162;p24"/>
          <p:cNvSpPr txBox="1"/>
          <p:nvPr>
            <p:ph idx="1" type="body"/>
          </p:nvPr>
        </p:nvSpPr>
        <p:spPr>
          <a:xfrm>
            <a:off x="934064" y="1200151"/>
            <a:ext cx="7752600" cy="3394500"/>
          </a:xfrm>
          <a:prstGeom prst="rect">
            <a:avLst/>
          </a:prstGeom>
          <a:noFill/>
          <a:ln>
            <a:noFill/>
          </a:ln>
        </p:spPr>
        <p:txBody>
          <a:bodyPr anchorCtr="0" anchor="t" bIns="34275" lIns="68575" spcFirstLastPara="1" rIns="68575" wrap="square" tIns="34275">
            <a:noAutofit/>
          </a:bodyPr>
          <a:lstStyle/>
          <a:p>
            <a:pPr indent="-273050" lvl="0" marL="254000" rtl="0" algn="l">
              <a:lnSpc>
                <a:spcPct val="150000"/>
              </a:lnSpc>
              <a:spcBef>
                <a:spcPts val="0"/>
              </a:spcBef>
              <a:spcAft>
                <a:spcPts val="0"/>
              </a:spcAft>
              <a:buClr>
                <a:srgbClr val="E79805"/>
              </a:buClr>
              <a:buSzPts val="1900"/>
              <a:buFont typeface="Noto Sans Symbols"/>
              <a:buChar char="▪"/>
            </a:pPr>
            <a:r>
              <a:rPr lang="en" sz="1900"/>
              <a:t>In what ways can FDI-CA become meaningful, flexible and provide equitable support with a diverse offering of opportunities?*</a:t>
            </a:r>
            <a:endParaRPr sz="1900"/>
          </a:p>
          <a:p>
            <a:pPr indent="-273050" lvl="0" marL="254000" rtl="0" algn="l">
              <a:lnSpc>
                <a:spcPct val="150000"/>
              </a:lnSpc>
              <a:spcBef>
                <a:spcPts val="0"/>
              </a:spcBef>
              <a:spcAft>
                <a:spcPts val="0"/>
              </a:spcAft>
              <a:buClr>
                <a:srgbClr val="E79805"/>
              </a:buClr>
              <a:buSzPts val="1900"/>
              <a:buFont typeface="Noto Sans Symbols"/>
              <a:buChar char="▪"/>
            </a:pPr>
            <a:r>
              <a:rPr lang="en" sz="1900"/>
              <a:t>Faculty development guiding principles</a:t>
            </a:r>
            <a:endParaRPr sz="1900"/>
          </a:p>
          <a:p>
            <a:pPr indent="-222250" lvl="1" marL="558800" rtl="0" algn="l">
              <a:lnSpc>
                <a:spcPct val="150000"/>
              </a:lnSpc>
              <a:spcBef>
                <a:spcPts val="0"/>
              </a:spcBef>
              <a:spcAft>
                <a:spcPts val="0"/>
              </a:spcAft>
              <a:buSzPts val="1700"/>
              <a:buChar char="–"/>
            </a:pPr>
            <a:r>
              <a:rPr lang="en" sz="1700"/>
              <a:t>Ongoing engagement in formative, voluntary, personalized, and faculty-driven work that is meaningfully recognized by the institution</a:t>
            </a:r>
            <a:endParaRPr sz="1700"/>
          </a:p>
          <a:p>
            <a:pPr indent="-184150" lvl="2" marL="863600" rtl="0" algn="l">
              <a:lnSpc>
                <a:spcPct val="150000"/>
              </a:lnSpc>
              <a:spcBef>
                <a:spcPts val="0"/>
              </a:spcBef>
              <a:spcAft>
                <a:spcPts val="0"/>
              </a:spcAft>
              <a:buSzPts val="1500"/>
              <a:buChar char="•"/>
            </a:pPr>
            <a:r>
              <a:rPr lang="en" sz="1500"/>
              <a:t>If self-driven and recognized then will not be seen as burdensome</a:t>
            </a:r>
            <a:endParaRPr sz="1500"/>
          </a:p>
        </p:txBody>
      </p:sp>
      <p:sp>
        <p:nvSpPr>
          <p:cNvPr id="163" name="Google Shape;163;p24"/>
          <p:cNvSpPr/>
          <p:nvPr/>
        </p:nvSpPr>
        <p:spPr>
          <a:xfrm>
            <a:off x="170600" y="4802605"/>
            <a:ext cx="7186500" cy="392400"/>
          </a:xfrm>
          <a:prstGeom prst="rect">
            <a:avLst/>
          </a:prstGeom>
          <a:noFill/>
          <a:ln>
            <a:noFill/>
          </a:ln>
        </p:spPr>
        <p:txBody>
          <a:bodyPr anchorCtr="0" anchor="t" bIns="34275" lIns="68575" spcFirstLastPara="1" rIns="68575" wrap="square" tIns="34275">
            <a:noAutofit/>
          </a:bodyPr>
          <a:lstStyle/>
          <a:p>
            <a:pPr indent="0" lvl="0" marL="0" marR="0" rtl="0" algn="l">
              <a:spcBef>
                <a:spcPts val="0"/>
              </a:spcBef>
              <a:spcAft>
                <a:spcPts val="0"/>
              </a:spcAft>
              <a:buNone/>
            </a:pPr>
            <a:r>
              <a:rPr lang="en" sz="700">
                <a:solidFill>
                  <a:schemeClr val="dk1"/>
                </a:solidFill>
                <a:latin typeface="Calibri"/>
                <a:ea typeface="Calibri"/>
                <a:cs typeface="Calibri"/>
                <a:sym typeface="Calibri"/>
              </a:rPr>
              <a:t>*Ramsay, C. &amp; Dick, A. (2019).  Pedagogical Agility in Flexible Learning Spaces:  Why Faculty Development Needs to be as Adaptable as Classroom.  Educause Review. </a:t>
            </a:r>
            <a:r>
              <a:rPr lang="en" sz="700" u="sng">
                <a:solidFill>
                  <a:schemeClr val="hlink"/>
                </a:solidFill>
                <a:latin typeface="Calibri"/>
                <a:ea typeface="Calibri"/>
                <a:cs typeface="Calibri"/>
                <a:sym typeface="Calibri"/>
                <a:hlinkClick r:id="rId3"/>
              </a:rPr>
              <a:t>https://er.educause.edu/blogs/2019/5/pedagogical-agility-in-flexible-learning-spaces</a:t>
            </a:r>
            <a:endParaRPr sz="700">
              <a:solidFill>
                <a:schemeClr val="dk1"/>
              </a:solidFill>
              <a:latin typeface="Calibri"/>
              <a:ea typeface="Calibri"/>
              <a:cs typeface="Calibri"/>
              <a:sym typeface="Calibri"/>
            </a:endParaRPr>
          </a:p>
        </p:txBody>
      </p:sp>
    </p:spTree>
  </p:cSld>
  <p:clrMapOvr>
    <a:masterClrMapping/>
  </p:clrMapOvr>
</p:sld>
</file>

<file path=ppt/theme/theme1.xml><?xml version="1.0" encoding="utf-8"?>
<a:theme xmlns:a="http://schemas.openxmlformats.org/drawingml/2006/main" xmlns:r="http://schemas.openxmlformats.org/officeDocument/2006/relationships" name="AACP-slide-templat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