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 id="2147483705" r:id="rId2"/>
  </p:sldMasterIdLst>
  <p:notesMasterIdLst>
    <p:notesMasterId r:id="rId20"/>
  </p:notesMasterIdLst>
  <p:sldIdLst>
    <p:sldId id="258" r:id="rId3"/>
    <p:sldId id="260" r:id="rId4"/>
    <p:sldId id="265" r:id="rId5"/>
    <p:sldId id="263" r:id="rId6"/>
    <p:sldId id="312" r:id="rId7"/>
    <p:sldId id="269" r:id="rId8"/>
    <p:sldId id="264" r:id="rId9"/>
    <p:sldId id="271" r:id="rId10"/>
    <p:sldId id="272" r:id="rId11"/>
    <p:sldId id="273" r:id="rId12"/>
    <p:sldId id="313" r:id="rId13"/>
    <p:sldId id="261" r:id="rId14"/>
    <p:sldId id="267" r:id="rId15"/>
    <p:sldId id="266" r:id="rId16"/>
    <p:sldId id="262" r:id="rId17"/>
    <p:sldId id="311" r:id="rId18"/>
    <p:sldId id="300"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4944" autoAdjust="0"/>
  </p:normalViewPr>
  <p:slideViewPr>
    <p:cSldViewPr snapToGrid="0">
      <p:cViewPr varScale="1">
        <p:scale>
          <a:sx n="62" d="100"/>
          <a:sy n="62" d="100"/>
        </p:scale>
        <p:origin x="130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image" Target="../media/image24.png"/><Relationship Id="rId5" Type="http://schemas.openxmlformats.org/officeDocument/2006/relationships/image" Target="../media/image28.png"/><Relationship Id="rId4" Type="http://schemas.openxmlformats.org/officeDocument/2006/relationships/image" Target="../media/image27.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image" Target="../media/image24.png"/><Relationship Id="rId5" Type="http://schemas.openxmlformats.org/officeDocument/2006/relationships/image" Target="../media/image28.png"/><Relationship Id="rId4" Type="http://schemas.openxmlformats.org/officeDocument/2006/relationships/image" Target="../media/image2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572AAB-CB9B-460B-B124-3C58C1BC773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1AEEEFC-F336-4AA0-9272-E56D46BF401D}">
      <dgm:prSet custT="1"/>
      <dgm:spPr/>
      <dgm:t>
        <a:bodyPr/>
        <a:lstStyle/>
        <a:p>
          <a:pPr rtl="0"/>
          <a:r>
            <a:rPr lang="en-US" sz="1800" dirty="0" smtClean="0"/>
            <a:t>Health care data standards and technical infrastructure</a:t>
          </a:r>
          <a:endParaRPr lang="en-US" sz="1800" dirty="0"/>
        </a:p>
      </dgm:t>
    </dgm:pt>
    <dgm:pt modelId="{131DBD46-E184-4E83-AE6F-1E35072A091E}" type="parTrans" cxnId="{A19C8927-D227-47DE-9CFE-9E61A42C83BC}">
      <dgm:prSet/>
      <dgm:spPr/>
      <dgm:t>
        <a:bodyPr/>
        <a:lstStyle/>
        <a:p>
          <a:endParaRPr lang="en-US"/>
        </a:p>
      </dgm:t>
    </dgm:pt>
    <dgm:pt modelId="{1E922BD6-050D-4D3D-BEBC-B927E194D18A}" type="sibTrans" cxnId="{A19C8927-D227-47DE-9CFE-9E61A42C83BC}">
      <dgm:prSet/>
      <dgm:spPr/>
      <dgm:t>
        <a:bodyPr/>
        <a:lstStyle/>
        <a:p>
          <a:endParaRPr lang="en-US"/>
        </a:p>
      </dgm:t>
    </dgm:pt>
    <dgm:pt modelId="{5145FA1C-2C12-4DF7-9993-A07A0A011221}">
      <dgm:prSet/>
      <dgm:spPr/>
      <dgm:t>
        <a:bodyPr/>
        <a:lstStyle/>
        <a:p>
          <a:pPr rtl="0"/>
          <a:r>
            <a:rPr lang="en-US" smtClean="0"/>
            <a:t>Standard formats for electronically encoding data elements</a:t>
          </a:r>
          <a:endParaRPr lang="en-US"/>
        </a:p>
      </dgm:t>
    </dgm:pt>
    <dgm:pt modelId="{7B78DA9D-25B1-4CFD-92DF-7FA2FC761614}" type="parTrans" cxnId="{D5FE8D45-6580-4D63-83A7-31D1E99AF9B3}">
      <dgm:prSet/>
      <dgm:spPr/>
      <dgm:t>
        <a:bodyPr/>
        <a:lstStyle/>
        <a:p>
          <a:endParaRPr lang="en-US"/>
        </a:p>
      </dgm:t>
    </dgm:pt>
    <dgm:pt modelId="{B6DB5C5E-0F93-4BA8-8F16-977834ECB3A0}" type="sibTrans" cxnId="{D5FE8D45-6580-4D63-83A7-31D1E99AF9B3}">
      <dgm:prSet/>
      <dgm:spPr/>
      <dgm:t>
        <a:bodyPr/>
        <a:lstStyle/>
        <a:p>
          <a:endParaRPr lang="en-US"/>
        </a:p>
      </dgm:t>
    </dgm:pt>
    <dgm:pt modelId="{D6A0783E-F2C5-42EF-8981-38F336A1BD1A}">
      <dgm:prSet custT="1"/>
      <dgm:spPr/>
      <dgm:t>
        <a:bodyPr/>
        <a:lstStyle/>
        <a:p>
          <a:pPr rtl="0"/>
          <a:r>
            <a:rPr lang="en-US" sz="1800" dirty="0" smtClean="0"/>
            <a:t>Core clinical applications</a:t>
          </a:r>
          <a:endParaRPr lang="en-US" sz="1800" dirty="0"/>
        </a:p>
      </dgm:t>
    </dgm:pt>
    <dgm:pt modelId="{566CBEA0-479A-4BD6-971A-8867F565AFAF}" type="parTrans" cxnId="{0A4014EF-FAAF-4388-A68C-05ABB7F2BF17}">
      <dgm:prSet/>
      <dgm:spPr/>
      <dgm:t>
        <a:bodyPr/>
        <a:lstStyle/>
        <a:p>
          <a:endParaRPr lang="en-US"/>
        </a:p>
      </dgm:t>
    </dgm:pt>
    <dgm:pt modelId="{93DBDCCE-9E64-4B17-9A8E-5EB07374AE40}" type="sibTrans" cxnId="{0A4014EF-FAAF-4388-A68C-05ABB7F2BF17}">
      <dgm:prSet/>
      <dgm:spPr/>
      <dgm:t>
        <a:bodyPr/>
        <a:lstStyle/>
        <a:p>
          <a:endParaRPr lang="en-US"/>
        </a:p>
      </dgm:t>
    </dgm:pt>
    <dgm:pt modelId="{4FFA7142-5272-496A-928B-DD44E5BE9127}">
      <dgm:prSet/>
      <dgm:spPr/>
      <dgm:t>
        <a:bodyPr/>
        <a:lstStyle/>
        <a:p>
          <a:pPr rtl="0"/>
          <a:r>
            <a:rPr lang="en-US" smtClean="0"/>
            <a:t>EHRs, CPOE systems, digital sources of medical knowledge, and decision-support tools</a:t>
          </a:r>
          <a:endParaRPr lang="en-US"/>
        </a:p>
      </dgm:t>
    </dgm:pt>
    <dgm:pt modelId="{2C76FADF-2496-4926-8FA3-FBA786B40A8F}" type="parTrans" cxnId="{7BFE9E20-3CBC-41B2-AC79-F25A394DC15A}">
      <dgm:prSet/>
      <dgm:spPr/>
      <dgm:t>
        <a:bodyPr/>
        <a:lstStyle/>
        <a:p>
          <a:endParaRPr lang="en-US"/>
        </a:p>
      </dgm:t>
    </dgm:pt>
    <dgm:pt modelId="{2730712E-0D1D-48CF-8E5D-B0A3A6E3CA90}" type="sibTrans" cxnId="{7BFE9E20-3CBC-41B2-AC79-F25A394DC15A}">
      <dgm:prSet/>
      <dgm:spPr/>
      <dgm:t>
        <a:bodyPr/>
        <a:lstStyle/>
        <a:p>
          <a:endParaRPr lang="en-US"/>
        </a:p>
      </dgm:t>
    </dgm:pt>
    <dgm:pt modelId="{F9B36704-8DD0-4BCA-8AD1-78B0D96AB695}">
      <dgm:prSet custT="1"/>
      <dgm:spPr/>
      <dgm:t>
        <a:bodyPr/>
        <a:lstStyle/>
        <a:p>
          <a:pPr rtl="0"/>
          <a:r>
            <a:rPr lang="en-US" sz="1800" dirty="0" smtClean="0"/>
            <a:t>Information communications systems</a:t>
          </a:r>
          <a:endParaRPr lang="en-US" sz="1800" dirty="0"/>
        </a:p>
      </dgm:t>
    </dgm:pt>
    <dgm:pt modelId="{860C6506-9450-4408-BAED-47D52D4F3060}" type="parTrans" cxnId="{E08EBEF3-2066-4F65-A207-4FC054166BB9}">
      <dgm:prSet/>
      <dgm:spPr/>
      <dgm:t>
        <a:bodyPr/>
        <a:lstStyle/>
        <a:p>
          <a:endParaRPr lang="en-US"/>
        </a:p>
      </dgm:t>
    </dgm:pt>
    <dgm:pt modelId="{302D3B39-F2E0-42CA-BA6F-D08C13D036FA}" type="sibTrans" cxnId="{E08EBEF3-2066-4F65-A207-4FC054166BB9}">
      <dgm:prSet/>
      <dgm:spPr/>
      <dgm:t>
        <a:bodyPr/>
        <a:lstStyle/>
        <a:p>
          <a:endParaRPr lang="en-US"/>
        </a:p>
      </dgm:t>
    </dgm:pt>
    <dgm:pt modelId="{47AC0AC8-4C5C-407B-B97C-8E905ECED1BD}">
      <dgm:prSet/>
      <dgm:spPr/>
      <dgm:t>
        <a:bodyPr/>
        <a:lstStyle/>
        <a:p>
          <a:pPr rtl="0"/>
          <a:r>
            <a:rPr lang="en-US" smtClean="0"/>
            <a:t>Development of techniques and concepts that facilitate interactions between people and computers</a:t>
          </a:r>
          <a:endParaRPr lang="en-US"/>
        </a:p>
      </dgm:t>
    </dgm:pt>
    <dgm:pt modelId="{772B8628-12F4-4D1E-905A-24C8BD8DDC71}" type="parTrans" cxnId="{5EF2C6CE-50DC-4314-AC62-C1ABDAC5F819}">
      <dgm:prSet/>
      <dgm:spPr/>
      <dgm:t>
        <a:bodyPr/>
        <a:lstStyle/>
        <a:p>
          <a:endParaRPr lang="en-US"/>
        </a:p>
      </dgm:t>
    </dgm:pt>
    <dgm:pt modelId="{3B4D76EA-5D7C-4880-8B63-EE9D4DAD2AAE}" type="sibTrans" cxnId="{5EF2C6CE-50DC-4314-AC62-C1ABDAC5F819}">
      <dgm:prSet/>
      <dgm:spPr/>
      <dgm:t>
        <a:bodyPr/>
        <a:lstStyle/>
        <a:p>
          <a:endParaRPr lang="en-US"/>
        </a:p>
      </dgm:t>
    </dgm:pt>
    <dgm:pt modelId="{5D9931D0-5004-4341-9893-F4C8FD3604B3}" type="pres">
      <dgm:prSet presAssocID="{F5572AAB-CB9B-460B-B124-3C58C1BC7736}" presName="Name0" presStyleCnt="0">
        <dgm:presLayoutVars>
          <dgm:dir/>
          <dgm:animLvl val="lvl"/>
          <dgm:resizeHandles val="exact"/>
        </dgm:presLayoutVars>
      </dgm:prSet>
      <dgm:spPr/>
      <dgm:t>
        <a:bodyPr/>
        <a:lstStyle/>
        <a:p>
          <a:endParaRPr lang="en-US"/>
        </a:p>
      </dgm:t>
    </dgm:pt>
    <dgm:pt modelId="{5E903781-7890-40FB-A4CC-727FE9C837B7}" type="pres">
      <dgm:prSet presAssocID="{11AEEEFC-F336-4AA0-9272-E56D46BF401D}" presName="linNode" presStyleCnt="0"/>
      <dgm:spPr/>
    </dgm:pt>
    <dgm:pt modelId="{A2C89C98-7867-4E64-AAAF-30AD89FF1F45}" type="pres">
      <dgm:prSet presAssocID="{11AEEEFC-F336-4AA0-9272-E56D46BF401D}" presName="parentText" presStyleLbl="node1" presStyleIdx="0" presStyleCnt="3">
        <dgm:presLayoutVars>
          <dgm:chMax val="1"/>
          <dgm:bulletEnabled val="1"/>
        </dgm:presLayoutVars>
      </dgm:prSet>
      <dgm:spPr/>
      <dgm:t>
        <a:bodyPr/>
        <a:lstStyle/>
        <a:p>
          <a:endParaRPr lang="en-US"/>
        </a:p>
      </dgm:t>
    </dgm:pt>
    <dgm:pt modelId="{90530CB0-9828-42A0-B832-34DF41120B81}" type="pres">
      <dgm:prSet presAssocID="{11AEEEFC-F336-4AA0-9272-E56D46BF401D}" presName="descendantText" presStyleLbl="alignAccFollowNode1" presStyleIdx="0" presStyleCnt="3">
        <dgm:presLayoutVars>
          <dgm:bulletEnabled val="1"/>
        </dgm:presLayoutVars>
      </dgm:prSet>
      <dgm:spPr/>
      <dgm:t>
        <a:bodyPr/>
        <a:lstStyle/>
        <a:p>
          <a:endParaRPr lang="en-US"/>
        </a:p>
      </dgm:t>
    </dgm:pt>
    <dgm:pt modelId="{F56B40EA-F8E7-4F72-8BF9-41CB83C883B1}" type="pres">
      <dgm:prSet presAssocID="{1E922BD6-050D-4D3D-BEBC-B927E194D18A}" presName="sp" presStyleCnt="0"/>
      <dgm:spPr/>
    </dgm:pt>
    <dgm:pt modelId="{531A6723-232D-49B5-873B-F604C5B737C5}" type="pres">
      <dgm:prSet presAssocID="{D6A0783E-F2C5-42EF-8981-38F336A1BD1A}" presName="linNode" presStyleCnt="0"/>
      <dgm:spPr/>
    </dgm:pt>
    <dgm:pt modelId="{FD9804AB-F3E6-45C0-B146-A5001CF68FEF}" type="pres">
      <dgm:prSet presAssocID="{D6A0783E-F2C5-42EF-8981-38F336A1BD1A}" presName="parentText" presStyleLbl="node1" presStyleIdx="1" presStyleCnt="3">
        <dgm:presLayoutVars>
          <dgm:chMax val="1"/>
          <dgm:bulletEnabled val="1"/>
        </dgm:presLayoutVars>
      </dgm:prSet>
      <dgm:spPr/>
      <dgm:t>
        <a:bodyPr/>
        <a:lstStyle/>
        <a:p>
          <a:endParaRPr lang="en-US"/>
        </a:p>
      </dgm:t>
    </dgm:pt>
    <dgm:pt modelId="{3D503003-A946-48DA-82CB-AD4AD19F1E3C}" type="pres">
      <dgm:prSet presAssocID="{D6A0783E-F2C5-42EF-8981-38F336A1BD1A}" presName="descendantText" presStyleLbl="alignAccFollowNode1" presStyleIdx="1" presStyleCnt="3">
        <dgm:presLayoutVars>
          <dgm:bulletEnabled val="1"/>
        </dgm:presLayoutVars>
      </dgm:prSet>
      <dgm:spPr/>
      <dgm:t>
        <a:bodyPr/>
        <a:lstStyle/>
        <a:p>
          <a:endParaRPr lang="en-US"/>
        </a:p>
      </dgm:t>
    </dgm:pt>
    <dgm:pt modelId="{7CBAA2AA-8A88-4A49-B72B-4E97B4F7967E}" type="pres">
      <dgm:prSet presAssocID="{93DBDCCE-9E64-4B17-9A8E-5EB07374AE40}" presName="sp" presStyleCnt="0"/>
      <dgm:spPr/>
    </dgm:pt>
    <dgm:pt modelId="{0F20BDFD-BEDF-4F24-A819-BC3F2BBA425D}" type="pres">
      <dgm:prSet presAssocID="{F9B36704-8DD0-4BCA-8AD1-78B0D96AB695}" presName="linNode" presStyleCnt="0"/>
      <dgm:spPr/>
    </dgm:pt>
    <dgm:pt modelId="{519DEACE-31BC-4864-9D28-5770614EAF41}" type="pres">
      <dgm:prSet presAssocID="{F9B36704-8DD0-4BCA-8AD1-78B0D96AB695}" presName="parentText" presStyleLbl="node1" presStyleIdx="2" presStyleCnt="3">
        <dgm:presLayoutVars>
          <dgm:chMax val="1"/>
          <dgm:bulletEnabled val="1"/>
        </dgm:presLayoutVars>
      </dgm:prSet>
      <dgm:spPr/>
      <dgm:t>
        <a:bodyPr/>
        <a:lstStyle/>
        <a:p>
          <a:endParaRPr lang="en-US"/>
        </a:p>
      </dgm:t>
    </dgm:pt>
    <dgm:pt modelId="{CA805771-6E08-4282-8B42-319A14A0592B}" type="pres">
      <dgm:prSet presAssocID="{F9B36704-8DD0-4BCA-8AD1-78B0D96AB695}" presName="descendantText" presStyleLbl="alignAccFollowNode1" presStyleIdx="2" presStyleCnt="3">
        <dgm:presLayoutVars>
          <dgm:bulletEnabled val="1"/>
        </dgm:presLayoutVars>
      </dgm:prSet>
      <dgm:spPr/>
      <dgm:t>
        <a:bodyPr/>
        <a:lstStyle/>
        <a:p>
          <a:endParaRPr lang="en-US"/>
        </a:p>
      </dgm:t>
    </dgm:pt>
  </dgm:ptLst>
  <dgm:cxnLst>
    <dgm:cxn modelId="{D5FE8D45-6580-4D63-83A7-31D1E99AF9B3}" srcId="{11AEEEFC-F336-4AA0-9272-E56D46BF401D}" destId="{5145FA1C-2C12-4DF7-9993-A07A0A011221}" srcOrd="0" destOrd="0" parTransId="{7B78DA9D-25B1-4CFD-92DF-7FA2FC761614}" sibTransId="{B6DB5C5E-0F93-4BA8-8F16-977834ECB3A0}"/>
    <dgm:cxn modelId="{71F732EA-E331-4B24-8110-20CE13BCB1B9}" type="presOf" srcId="{F9B36704-8DD0-4BCA-8AD1-78B0D96AB695}" destId="{519DEACE-31BC-4864-9D28-5770614EAF41}" srcOrd="0" destOrd="0" presId="urn:microsoft.com/office/officeart/2005/8/layout/vList5"/>
    <dgm:cxn modelId="{781F9E7B-9CE2-4F27-A926-2198F29BF875}" type="presOf" srcId="{47AC0AC8-4C5C-407B-B97C-8E905ECED1BD}" destId="{CA805771-6E08-4282-8B42-319A14A0592B}" srcOrd="0" destOrd="0" presId="urn:microsoft.com/office/officeart/2005/8/layout/vList5"/>
    <dgm:cxn modelId="{A19C8927-D227-47DE-9CFE-9E61A42C83BC}" srcId="{F5572AAB-CB9B-460B-B124-3C58C1BC7736}" destId="{11AEEEFC-F336-4AA0-9272-E56D46BF401D}" srcOrd="0" destOrd="0" parTransId="{131DBD46-E184-4E83-AE6F-1E35072A091E}" sibTransId="{1E922BD6-050D-4D3D-BEBC-B927E194D18A}"/>
    <dgm:cxn modelId="{E69A5AA2-744C-4618-AE0D-066D5E0A9C6C}" type="presOf" srcId="{11AEEEFC-F336-4AA0-9272-E56D46BF401D}" destId="{A2C89C98-7867-4E64-AAAF-30AD89FF1F45}" srcOrd="0" destOrd="0" presId="urn:microsoft.com/office/officeart/2005/8/layout/vList5"/>
    <dgm:cxn modelId="{739FA4E7-BE19-4663-8887-DAE5A2FD15AF}" type="presOf" srcId="{F5572AAB-CB9B-460B-B124-3C58C1BC7736}" destId="{5D9931D0-5004-4341-9893-F4C8FD3604B3}" srcOrd="0" destOrd="0" presId="urn:microsoft.com/office/officeart/2005/8/layout/vList5"/>
    <dgm:cxn modelId="{7BFE9E20-3CBC-41B2-AC79-F25A394DC15A}" srcId="{D6A0783E-F2C5-42EF-8981-38F336A1BD1A}" destId="{4FFA7142-5272-496A-928B-DD44E5BE9127}" srcOrd="0" destOrd="0" parTransId="{2C76FADF-2496-4926-8FA3-FBA786B40A8F}" sibTransId="{2730712E-0D1D-48CF-8E5D-B0A3A6E3CA90}"/>
    <dgm:cxn modelId="{B039E38A-2584-4E1D-80D4-16D481615644}" type="presOf" srcId="{4FFA7142-5272-496A-928B-DD44E5BE9127}" destId="{3D503003-A946-48DA-82CB-AD4AD19F1E3C}" srcOrd="0" destOrd="0" presId="urn:microsoft.com/office/officeart/2005/8/layout/vList5"/>
    <dgm:cxn modelId="{FD26BE46-23AD-42AE-A5E3-16FC0A58BD19}" type="presOf" srcId="{D6A0783E-F2C5-42EF-8981-38F336A1BD1A}" destId="{FD9804AB-F3E6-45C0-B146-A5001CF68FEF}" srcOrd="0" destOrd="0" presId="urn:microsoft.com/office/officeart/2005/8/layout/vList5"/>
    <dgm:cxn modelId="{E08EBEF3-2066-4F65-A207-4FC054166BB9}" srcId="{F5572AAB-CB9B-460B-B124-3C58C1BC7736}" destId="{F9B36704-8DD0-4BCA-8AD1-78B0D96AB695}" srcOrd="2" destOrd="0" parTransId="{860C6506-9450-4408-BAED-47D52D4F3060}" sibTransId="{302D3B39-F2E0-42CA-BA6F-D08C13D036FA}"/>
    <dgm:cxn modelId="{5EF2C6CE-50DC-4314-AC62-C1ABDAC5F819}" srcId="{F9B36704-8DD0-4BCA-8AD1-78B0D96AB695}" destId="{47AC0AC8-4C5C-407B-B97C-8E905ECED1BD}" srcOrd="0" destOrd="0" parTransId="{772B8628-12F4-4D1E-905A-24C8BD8DDC71}" sibTransId="{3B4D76EA-5D7C-4880-8B63-EE9D4DAD2AAE}"/>
    <dgm:cxn modelId="{43816046-B326-41B2-B0AA-281231CF3C02}" type="presOf" srcId="{5145FA1C-2C12-4DF7-9993-A07A0A011221}" destId="{90530CB0-9828-42A0-B832-34DF41120B81}" srcOrd="0" destOrd="0" presId="urn:microsoft.com/office/officeart/2005/8/layout/vList5"/>
    <dgm:cxn modelId="{0A4014EF-FAAF-4388-A68C-05ABB7F2BF17}" srcId="{F5572AAB-CB9B-460B-B124-3C58C1BC7736}" destId="{D6A0783E-F2C5-42EF-8981-38F336A1BD1A}" srcOrd="1" destOrd="0" parTransId="{566CBEA0-479A-4BD6-971A-8867F565AFAF}" sibTransId="{93DBDCCE-9E64-4B17-9A8E-5EB07374AE40}"/>
    <dgm:cxn modelId="{3F23E874-A758-4585-B4A5-D030A272A76B}" type="presParOf" srcId="{5D9931D0-5004-4341-9893-F4C8FD3604B3}" destId="{5E903781-7890-40FB-A4CC-727FE9C837B7}" srcOrd="0" destOrd="0" presId="urn:microsoft.com/office/officeart/2005/8/layout/vList5"/>
    <dgm:cxn modelId="{417872AF-3133-4CE6-A450-3B2C86F7A93C}" type="presParOf" srcId="{5E903781-7890-40FB-A4CC-727FE9C837B7}" destId="{A2C89C98-7867-4E64-AAAF-30AD89FF1F45}" srcOrd="0" destOrd="0" presId="urn:microsoft.com/office/officeart/2005/8/layout/vList5"/>
    <dgm:cxn modelId="{ED88E37C-5374-4515-94D3-4B4F090DF48C}" type="presParOf" srcId="{5E903781-7890-40FB-A4CC-727FE9C837B7}" destId="{90530CB0-9828-42A0-B832-34DF41120B81}" srcOrd="1" destOrd="0" presId="urn:microsoft.com/office/officeart/2005/8/layout/vList5"/>
    <dgm:cxn modelId="{62924558-9D0B-4F09-A008-D775174E41B3}" type="presParOf" srcId="{5D9931D0-5004-4341-9893-F4C8FD3604B3}" destId="{F56B40EA-F8E7-4F72-8BF9-41CB83C883B1}" srcOrd="1" destOrd="0" presId="urn:microsoft.com/office/officeart/2005/8/layout/vList5"/>
    <dgm:cxn modelId="{25F2D043-ECBC-46AA-952D-694EC0DD48E7}" type="presParOf" srcId="{5D9931D0-5004-4341-9893-F4C8FD3604B3}" destId="{531A6723-232D-49B5-873B-F604C5B737C5}" srcOrd="2" destOrd="0" presId="urn:microsoft.com/office/officeart/2005/8/layout/vList5"/>
    <dgm:cxn modelId="{EE016BA5-8956-4028-8C79-C05772FA14B9}" type="presParOf" srcId="{531A6723-232D-49B5-873B-F604C5B737C5}" destId="{FD9804AB-F3E6-45C0-B146-A5001CF68FEF}" srcOrd="0" destOrd="0" presId="urn:microsoft.com/office/officeart/2005/8/layout/vList5"/>
    <dgm:cxn modelId="{B5CC85B8-FB02-49D3-9421-CB516BBA9B1F}" type="presParOf" srcId="{531A6723-232D-49B5-873B-F604C5B737C5}" destId="{3D503003-A946-48DA-82CB-AD4AD19F1E3C}" srcOrd="1" destOrd="0" presId="urn:microsoft.com/office/officeart/2005/8/layout/vList5"/>
    <dgm:cxn modelId="{5968B33C-E3B6-49FE-A252-46D82E02E053}" type="presParOf" srcId="{5D9931D0-5004-4341-9893-F4C8FD3604B3}" destId="{7CBAA2AA-8A88-4A49-B72B-4E97B4F7967E}" srcOrd="3" destOrd="0" presId="urn:microsoft.com/office/officeart/2005/8/layout/vList5"/>
    <dgm:cxn modelId="{0DE6B8E0-B5BD-47F3-8CE0-585A36434A9F}" type="presParOf" srcId="{5D9931D0-5004-4341-9893-F4C8FD3604B3}" destId="{0F20BDFD-BEDF-4F24-A819-BC3F2BBA425D}" srcOrd="4" destOrd="0" presId="urn:microsoft.com/office/officeart/2005/8/layout/vList5"/>
    <dgm:cxn modelId="{56357523-DEAD-43C6-A9E8-91A8E7FBA735}" type="presParOf" srcId="{0F20BDFD-BEDF-4F24-A819-BC3F2BBA425D}" destId="{519DEACE-31BC-4864-9D28-5770614EAF41}" srcOrd="0" destOrd="0" presId="urn:microsoft.com/office/officeart/2005/8/layout/vList5"/>
    <dgm:cxn modelId="{0878F53B-33E0-4E81-B643-2FDA6D18A89D}" type="presParOf" srcId="{0F20BDFD-BEDF-4F24-A819-BC3F2BBA425D}" destId="{CA805771-6E08-4282-8B42-319A14A0592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9CB437-68FB-443D-988F-5831EC96AA4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E0581F8-E836-46AB-B1EE-F5B65D36BB2B}">
      <dgm:prSet/>
      <dgm:spPr/>
      <dgm:t>
        <a:bodyPr/>
        <a:lstStyle/>
        <a:p>
          <a:pPr rtl="0"/>
          <a:r>
            <a:rPr lang="en-US" dirty="0" smtClean="0"/>
            <a:t>A standardized, multilingual vocabulary of terminology </a:t>
          </a:r>
          <a:endParaRPr lang="en-US" dirty="0"/>
        </a:p>
      </dgm:t>
    </dgm:pt>
    <dgm:pt modelId="{781D0BD9-B0BF-45CA-8174-15C7A83CF0DC}" type="parTrans" cxnId="{B2CEFDBE-CB11-4AFE-9A6A-9549E429F417}">
      <dgm:prSet/>
      <dgm:spPr/>
      <dgm:t>
        <a:bodyPr/>
        <a:lstStyle/>
        <a:p>
          <a:endParaRPr lang="en-US"/>
        </a:p>
      </dgm:t>
    </dgm:pt>
    <dgm:pt modelId="{E618F1D1-79CC-4044-A3C1-32FC0B52EE1E}" type="sibTrans" cxnId="{B2CEFDBE-CB11-4AFE-9A6A-9549E429F417}">
      <dgm:prSet/>
      <dgm:spPr/>
      <dgm:t>
        <a:bodyPr/>
        <a:lstStyle/>
        <a:p>
          <a:endParaRPr lang="en-US"/>
        </a:p>
      </dgm:t>
    </dgm:pt>
    <dgm:pt modelId="{A3B7BB28-D10C-4526-B312-E6EE11C1B072}">
      <dgm:prSet/>
      <dgm:spPr/>
      <dgm:t>
        <a:bodyPr/>
        <a:lstStyle/>
        <a:p>
          <a:pPr rtl="0"/>
          <a:r>
            <a:rPr lang="en-US" dirty="0" smtClean="0"/>
            <a:t>Used by healthcare professionals for the electronic exchange of clinical health information </a:t>
          </a:r>
          <a:endParaRPr lang="en-US" dirty="0"/>
        </a:p>
      </dgm:t>
    </dgm:pt>
    <dgm:pt modelId="{1846608F-238B-43F9-A134-8160BB1479E9}" type="parTrans" cxnId="{A070CCA3-2948-4D5E-98F2-865383197EDD}">
      <dgm:prSet/>
      <dgm:spPr/>
      <dgm:t>
        <a:bodyPr/>
        <a:lstStyle/>
        <a:p>
          <a:endParaRPr lang="en-US"/>
        </a:p>
      </dgm:t>
    </dgm:pt>
    <dgm:pt modelId="{A9A3996F-E68D-4FCF-9674-145E2F9F3628}" type="sibTrans" cxnId="{A070CCA3-2948-4D5E-98F2-865383197EDD}">
      <dgm:prSet/>
      <dgm:spPr/>
      <dgm:t>
        <a:bodyPr/>
        <a:lstStyle/>
        <a:p>
          <a:endParaRPr lang="en-US"/>
        </a:p>
      </dgm:t>
    </dgm:pt>
    <dgm:pt modelId="{E8421365-D1A6-4AC0-B10B-7096B27DAE0F}">
      <dgm:prSet/>
      <dgm:spPr/>
      <dgm:t>
        <a:bodyPr/>
        <a:lstStyle/>
        <a:p>
          <a:pPr rtl="0"/>
          <a:r>
            <a:rPr lang="en-US" dirty="0" smtClean="0"/>
            <a:t>Can be mapped to other coding systems, such as ICD‐10, which helps to facilitate semantic interoperability </a:t>
          </a:r>
          <a:endParaRPr lang="en-US" dirty="0"/>
        </a:p>
      </dgm:t>
    </dgm:pt>
    <dgm:pt modelId="{8D0DCC19-7389-461C-8BD5-932649B1CCAE}" type="parTrans" cxnId="{3E37B2F5-8C18-46C1-B930-C77AA4EE522B}">
      <dgm:prSet/>
      <dgm:spPr/>
      <dgm:t>
        <a:bodyPr/>
        <a:lstStyle/>
        <a:p>
          <a:endParaRPr lang="en-US"/>
        </a:p>
      </dgm:t>
    </dgm:pt>
    <dgm:pt modelId="{5ED7C416-DD0A-4CAF-83FE-0DDDBB2F7892}" type="sibTrans" cxnId="{3E37B2F5-8C18-46C1-B930-C77AA4EE522B}">
      <dgm:prSet/>
      <dgm:spPr/>
      <dgm:t>
        <a:bodyPr/>
        <a:lstStyle/>
        <a:p>
          <a:endParaRPr lang="en-US"/>
        </a:p>
      </dgm:t>
    </dgm:pt>
    <dgm:pt modelId="{B9B138C7-2721-47AB-AE52-3E61B518A13E}">
      <dgm:prSet/>
      <dgm:spPr/>
      <dgm:t>
        <a:bodyPr/>
        <a:lstStyle/>
        <a:p>
          <a:pPr rtl="0"/>
          <a:r>
            <a:rPr lang="en-US" dirty="0" smtClean="0"/>
            <a:t>Codes are searchable and available for free from the National Library of Medicine (NLM)</a:t>
          </a:r>
          <a:endParaRPr lang="en-US" dirty="0"/>
        </a:p>
      </dgm:t>
    </dgm:pt>
    <dgm:pt modelId="{9B45145C-9420-4F1B-9979-E5D614467F2C}" type="parTrans" cxnId="{A5EA7B7D-F5AA-46B0-B93C-189E64A209EE}">
      <dgm:prSet/>
      <dgm:spPr/>
      <dgm:t>
        <a:bodyPr/>
        <a:lstStyle/>
        <a:p>
          <a:endParaRPr lang="en-US"/>
        </a:p>
      </dgm:t>
    </dgm:pt>
    <dgm:pt modelId="{2A606330-490F-4292-B270-2A4675BCAFE5}" type="sibTrans" cxnId="{A5EA7B7D-F5AA-46B0-B93C-189E64A209EE}">
      <dgm:prSet/>
      <dgm:spPr/>
      <dgm:t>
        <a:bodyPr/>
        <a:lstStyle/>
        <a:p>
          <a:endParaRPr lang="en-US"/>
        </a:p>
      </dgm:t>
    </dgm:pt>
    <dgm:pt modelId="{C66EA642-4B6C-450A-A8DB-0403FC903EF3}" type="pres">
      <dgm:prSet presAssocID="{BF9CB437-68FB-443D-988F-5831EC96AA44}" presName="diagram" presStyleCnt="0">
        <dgm:presLayoutVars>
          <dgm:dir/>
          <dgm:resizeHandles val="exact"/>
        </dgm:presLayoutVars>
      </dgm:prSet>
      <dgm:spPr/>
      <dgm:t>
        <a:bodyPr/>
        <a:lstStyle/>
        <a:p>
          <a:endParaRPr lang="en-US"/>
        </a:p>
      </dgm:t>
    </dgm:pt>
    <dgm:pt modelId="{85896129-EB28-4575-AA4C-67D65329D286}" type="pres">
      <dgm:prSet presAssocID="{8E0581F8-E836-46AB-B1EE-F5B65D36BB2B}" presName="node" presStyleLbl="node1" presStyleIdx="0" presStyleCnt="4">
        <dgm:presLayoutVars>
          <dgm:bulletEnabled val="1"/>
        </dgm:presLayoutVars>
      </dgm:prSet>
      <dgm:spPr/>
      <dgm:t>
        <a:bodyPr/>
        <a:lstStyle/>
        <a:p>
          <a:endParaRPr lang="en-US"/>
        </a:p>
      </dgm:t>
    </dgm:pt>
    <dgm:pt modelId="{6CA1F939-D890-44F2-9B1F-2032FB12F64A}" type="pres">
      <dgm:prSet presAssocID="{E618F1D1-79CC-4044-A3C1-32FC0B52EE1E}" presName="sibTrans" presStyleCnt="0"/>
      <dgm:spPr/>
    </dgm:pt>
    <dgm:pt modelId="{046F7BB1-7AB3-41E0-8211-C399FB09EDE0}" type="pres">
      <dgm:prSet presAssocID="{A3B7BB28-D10C-4526-B312-E6EE11C1B072}" presName="node" presStyleLbl="node1" presStyleIdx="1" presStyleCnt="4">
        <dgm:presLayoutVars>
          <dgm:bulletEnabled val="1"/>
        </dgm:presLayoutVars>
      </dgm:prSet>
      <dgm:spPr/>
      <dgm:t>
        <a:bodyPr/>
        <a:lstStyle/>
        <a:p>
          <a:endParaRPr lang="en-US"/>
        </a:p>
      </dgm:t>
    </dgm:pt>
    <dgm:pt modelId="{8AE375B3-72A1-4B1B-A492-B839450CB48F}" type="pres">
      <dgm:prSet presAssocID="{A9A3996F-E68D-4FCF-9674-145E2F9F3628}" presName="sibTrans" presStyleCnt="0"/>
      <dgm:spPr/>
    </dgm:pt>
    <dgm:pt modelId="{B73D856A-7726-4146-853E-3FD1151F5133}" type="pres">
      <dgm:prSet presAssocID="{E8421365-D1A6-4AC0-B10B-7096B27DAE0F}" presName="node" presStyleLbl="node1" presStyleIdx="2" presStyleCnt="4">
        <dgm:presLayoutVars>
          <dgm:bulletEnabled val="1"/>
        </dgm:presLayoutVars>
      </dgm:prSet>
      <dgm:spPr/>
      <dgm:t>
        <a:bodyPr/>
        <a:lstStyle/>
        <a:p>
          <a:endParaRPr lang="en-US"/>
        </a:p>
      </dgm:t>
    </dgm:pt>
    <dgm:pt modelId="{74B1AB90-37D1-4426-8A65-4AFAAA6DEAC3}" type="pres">
      <dgm:prSet presAssocID="{5ED7C416-DD0A-4CAF-83FE-0DDDBB2F7892}" presName="sibTrans" presStyleCnt="0"/>
      <dgm:spPr/>
    </dgm:pt>
    <dgm:pt modelId="{101E0C61-CD7B-4098-B58C-03D736F571BB}" type="pres">
      <dgm:prSet presAssocID="{B9B138C7-2721-47AB-AE52-3E61B518A13E}" presName="node" presStyleLbl="node1" presStyleIdx="3" presStyleCnt="4">
        <dgm:presLayoutVars>
          <dgm:bulletEnabled val="1"/>
        </dgm:presLayoutVars>
      </dgm:prSet>
      <dgm:spPr/>
      <dgm:t>
        <a:bodyPr/>
        <a:lstStyle/>
        <a:p>
          <a:endParaRPr lang="en-US"/>
        </a:p>
      </dgm:t>
    </dgm:pt>
  </dgm:ptLst>
  <dgm:cxnLst>
    <dgm:cxn modelId="{F013FDE5-A312-48E2-94FB-91AD2C77DFCA}" type="presOf" srcId="{8E0581F8-E836-46AB-B1EE-F5B65D36BB2B}" destId="{85896129-EB28-4575-AA4C-67D65329D286}" srcOrd="0" destOrd="0" presId="urn:microsoft.com/office/officeart/2005/8/layout/default"/>
    <dgm:cxn modelId="{B2CEFDBE-CB11-4AFE-9A6A-9549E429F417}" srcId="{BF9CB437-68FB-443D-988F-5831EC96AA44}" destId="{8E0581F8-E836-46AB-B1EE-F5B65D36BB2B}" srcOrd="0" destOrd="0" parTransId="{781D0BD9-B0BF-45CA-8174-15C7A83CF0DC}" sibTransId="{E618F1D1-79CC-4044-A3C1-32FC0B52EE1E}"/>
    <dgm:cxn modelId="{A070CCA3-2948-4D5E-98F2-865383197EDD}" srcId="{BF9CB437-68FB-443D-988F-5831EC96AA44}" destId="{A3B7BB28-D10C-4526-B312-E6EE11C1B072}" srcOrd="1" destOrd="0" parTransId="{1846608F-238B-43F9-A134-8160BB1479E9}" sibTransId="{A9A3996F-E68D-4FCF-9674-145E2F9F3628}"/>
    <dgm:cxn modelId="{AB6C9B3F-7165-4FA4-B205-9F2655E1B675}" type="presOf" srcId="{A3B7BB28-D10C-4526-B312-E6EE11C1B072}" destId="{046F7BB1-7AB3-41E0-8211-C399FB09EDE0}" srcOrd="0" destOrd="0" presId="urn:microsoft.com/office/officeart/2005/8/layout/default"/>
    <dgm:cxn modelId="{5DA57853-11FD-4EAF-A7DD-F86DE386D39F}" type="presOf" srcId="{B9B138C7-2721-47AB-AE52-3E61B518A13E}" destId="{101E0C61-CD7B-4098-B58C-03D736F571BB}" srcOrd="0" destOrd="0" presId="urn:microsoft.com/office/officeart/2005/8/layout/default"/>
    <dgm:cxn modelId="{A5EA7B7D-F5AA-46B0-B93C-189E64A209EE}" srcId="{BF9CB437-68FB-443D-988F-5831EC96AA44}" destId="{B9B138C7-2721-47AB-AE52-3E61B518A13E}" srcOrd="3" destOrd="0" parTransId="{9B45145C-9420-4F1B-9979-E5D614467F2C}" sibTransId="{2A606330-490F-4292-B270-2A4675BCAFE5}"/>
    <dgm:cxn modelId="{5FFF9936-5F97-4EA6-8F0E-C29420AAB88E}" type="presOf" srcId="{BF9CB437-68FB-443D-988F-5831EC96AA44}" destId="{C66EA642-4B6C-450A-A8DB-0403FC903EF3}" srcOrd="0" destOrd="0" presId="urn:microsoft.com/office/officeart/2005/8/layout/default"/>
    <dgm:cxn modelId="{3F7CE1B7-2945-4256-9130-E55B64F16A07}" type="presOf" srcId="{E8421365-D1A6-4AC0-B10B-7096B27DAE0F}" destId="{B73D856A-7726-4146-853E-3FD1151F5133}" srcOrd="0" destOrd="0" presId="urn:microsoft.com/office/officeart/2005/8/layout/default"/>
    <dgm:cxn modelId="{3E37B2F5-8C18-46C1-B930-C77AA4EE522B}" srcId="{BF9CB437-68FB-443D-988F-5831EC96AA44}" destId="{E8421365-D1A6-4AC0-B10B-7096B27DAE0F}" srcOrd="2" destOrd="0" parTransId="{8D0DCC19-7389-461C-8BD5-932649B1CCAE}" sibTransId="{5ED7C416-DD0A-4CAF-83FE-0DDDBB2F7892}"/>
    <dgm:cxn modelId="{B2F96AF8-84B1-4153-A84C-E7A0823B4C39}" type="presParOf" srcId="{C66EA642-4B6C-450A-A8DB-0403FC903EF3}" destId="{85896129-EB28-4575-AA4C-67D65329D286}" srcOrd="0" destOrd="0" presId="urn:microsoft.com/office/officeart/2005/8/layout/default"/>
    <dgm:cxn modelId="{73A412A0-6655-471E-99D8-382F747B47EF}" type="presParOf" srcId="{C66EA642-4B6C-450A-A8DB-0403FC903EF3}" destId="{6CA1F939-D890-44F2-9B1F-2032FB12F64A}" srcOrd="1" destOrd="0" presId="urn:microsoft.com/office/officeart/2005/8/layout/default"/>
    <dgm:cxn modelId="{15267BDE-6D95-4DD0-9D6D-8021AEE3C491}" type="presParOf" srcId="{C66EA642-4B6C-450A-A8DB-0403FC903EF3}" destId="{046F7BB1-7AB3-41E0-8211-C399FB09EDE0}" srcOrd="2" destOrd="0" presId="urn:microsoft.com/office/officeart/2005/8/layout/default"/>
    <dgm:cxn modelId="{ED901281-B46C-4117-9AE9-55647DB15662}" type="presParOf" srcId="{C66EA642-4B6C-450A-A8DB-0403FC903EF3}" destId="{8AE375B3-72A1-4B1B-A492-B839450CB48F}" srcOrd="3" destOrd="0" presId="urn:microsoft.com/office/officeart/2005/8/layout/default"/>
    <dgm:cxn modelId="{3C508A8B-BFA7-4A1E-A6E1-805AF9E51DA9}" type="presParOf" srcId="{C66EA642-4B6C-450A-A8DB-0403FC903EF3}" destId="{B73D856A-7726-4146-853E-3FD1151F5133}" srcOrd="4" destOrd="0" presId="urn:microsoft.com/office/officeart/2005/8/layout/default"/>
    <dgm:cxn modelId="{D255563E-4D0D-4289-AEAB-3D3A3080EADE}" type="presParOf" srcId="{C66EA642-4B6C-450A-A8DB-0403FC903EF3}" destId="{74B1AB90-37D1-4426-8A65-4AFAAA6DEAC3}" srcOrd="5" destOrd="0" presId="urn:microsoft.com/office/officeart/2005/8/layout/default"/>
    <dgm:cxn modelId="{9DF45DE8-E9F1-4F72-975E-328C8204EDED}" type="presParOf" srcId="{C66EA642-4B6C-450A-A8DB-0403FC903EF3}" destId="{101E0C61-CD7B-4098-B58C-03D736F571B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70C7A6-8403-4E67-8A12-8AB0C40C240C}"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C4D83C0F-3472-4181-B7DE-0AF3405A1E4F}">
      <dgm:prSet/>
      <dgm:spPr/>
      <dgm:t>
        <a:bodyPr/>
        <a:lstStyle/>
        <a:p>
          <a:pPr rtl="0"/>
          <a:r>
            <a:rPr lang="en-US" smtClean="0"/>
            <a:t>Designed for data exchange</a:t>
          </a:r>
          <a:endParaRPr lang="en-US"/>
        </a:p>
      </dgm:t>
    </dgm:pt>
    <dgm:pt modelId="{3C8622BD-EAEE-4273-9E42-1DD6F46DCAAA}" type="parTrans" cxnId="{72CDD2E9-EB7E-4B13-9A91-BDB798FC558F}">
      <dgm:prSet/>
      <dgm:spPr/>
      <dgm:t>
        <a:bodyPr/>
        <a:lstStyle/>
        <a:p>
          <a:endParaRPr lang="en-US"/>
        </a:p>
      </dgm:t>
    </dgm:pt>
    <dgm:pt modelId="{D10107D8-3486-424D-972E-00990AE3F247}" type="sibTrans" cxnId="{72CDD2E9-EB7E-4B13-9A91-BDB798FC558F}">
      <dgm:prSet/>
      <dgm:spPr/>
      <dgm:t>
        <a:bodyPr/>
        <a:lstStyle/>
        <a:p>
          <a:endParaRPr lang="en-US"/>
        </a:p>
      </dgm:t>
    </dgm:pt>
    <dgm:pt modelId="{E54A72E1-8C46-4D12-BC25-215800A5DB62}">
      <dgm:prSet/>
      <dgm:spPr/>
      <dgm:t>
        <a:bodyPr/>
        <a:lstStyle/>
        <a:p>
          <a:pPr rtl="0"/>
          <a:r>
            <a:rPr lang="en-US" smtClean="0"/>
            <a:t>Captures pharmacist’s interventions</a:t>
          </a:r>
          <a:endParaRPr lang="en-US"/>
        </a:p>
      </dgm:t>
    </dgm:pt>
    <dgm:pt modelId="{CDDEDD63-9DF4-4BC5-9B87-5435339FFD95}" type="parTrans" cxnId="{C109CC7F-13D4-4F30-BADD-225BEB50EA1D}">
      <dgm:prSet/>
      <dgm:spPr/>
      <dgm:t>
        <a:bodyPr/>
        <a:lstStyle/>
        <a:p>
          <a:endParaRPr lang="en-US"/>
        </a:p>
      </dgm:t>
    </dgm:pt>
    <dgm:pt modelId="{1B65F30F-127B-45B9-AC6F-85575EE19EBE}" type="sibTrans" cxnId="{C109CC7F-13D4-4F30-BADD-225BEB50EA1D}">
      <dgm:prSet/>
      <dgm:spPr/>
      <dgm:t>
        <a:bodyPr/>
        <a:lstStyle/>
        <a:p>
          <a:endParaRPr lang="en-US"/>
        </a:p>
      </dgm:t>
    </dgm:pt>
    <dgm:pt modelId="{F36F34F9-8291-4C8C-8A1B-07D07894FD00}">
      <dgm:prSet/>
      <dgm:spPr/>
      <dgm:t>
        <a:bodyPr/>
        <a:lstStyle/>
        <a:p>
          <a:pPr rtl="0"/>
          <a:r>
            <a:rPr lang="en-US" dirty="0" smtClean="0"/>
            <a:t>Uses national standard for data exchange (SNOMED CT)</a:t>
          </a:r>
          <a:endParaRPr lang="en-US" dirty="0"/>
        </a:p>
      </dgm:t>
    </dgm:pt>
    <dgm:pt modelId="{EDAD9054-913A-4885-98F2-28129491456E}" type="parTrans" cxnId="{EDDCE85D-9FB9-4E42-8F12-3453D39C2871}">
      <dgm:prSet/>
      <dgm:spPr/>
      <dgm:t>
        <a:bodyPr/>
        <a:lstStyle/>
        <a:p>
          <a:endParaRPr lang="en-US"/>
        </a:p>
      </dgm:t>
    </dgm:pt>
    <dgm:pt modelId="{BF9F6F60-EF8E-41B8-A734-323E966184FA}" type="sibTrans" cxnId="{EDDCE85D-9FB9-4E42-8F12-3453D39C2871}">
      <dgm:prSet/>
      <dgm:spPr/>
      <dgm:t>
        <a:bodyPr/>
        <a:lstStyle/>
        <a:p>
          <a:endParaRPr lang="en-US"/>
        </a:p>
      </dgm:t>
    </dgm:pt>
    <dgm:pt modelId="{8F8FDB53-71BB-4673-A74E-DC0DD9DBCC1C}">
      <dgm:prSet/>
      <dgm:spPr/>
      <dgm:t>
        <a:bodyPr/>
        <a:lstStyle/>
        <a:p>
          <a:pPr rtl="0"/>
          <a:r>
            <a:rPr lang="en-US" smtClean="0"/>
            <a:t>Capturing clinical data needed for</a:t>
          </a:r>
          <a:endParaRPr lang="en-US"/>
        </a:p>
      </dgm:t>
    </dgm:pt>
    <dgm:pt modelId="{F93F4019-4BAE-4CF3-97CF-B74525918DD6}" type="parTrans" cxnId="{29B83F9C-C82F-4E9C-9EF5-CA90E3A8C6A3}">
      <dgm:prSet/>
      <dgm:spPr/>
      <dgm:t>
        <a:bodyPr/>
        <a:lstStyle/>
        <a:p>
          <a:endParaRPr lang="en-US"/>
        </a:p>
      </dgm:t>
    </dgm:pt>
    <dgm:pt modelId="{52E4FFF0-A9D1-410C-A2EA-4C9C106A0D29}" type="sibTrans" cxnId="{29B83F9C-C82F-4E9C-9EF5-CA90E3A8C6A3}">
      <dgm:prSet/>
      <dgm:spPr/>
      <dgm:t>
        <a:bodyPr/>
        <a:lstStyle/>
        <a:p>
          <a:endParaRPr lang="en-US"/>
        </a:p>
      </dgm:t>
    </dgm:pt>
    <dgm:pt modelId="{22309275-4389-4973-AF1F-FEBCB63134B5}">
      <dgm:prSet/>
      <dgm:spPr/>
      <dgm:t>
        <a:bodyPr/>
        <a:lstStyle/>
        <a:p>
          <a:pPr rtl="0"/>
          <a:r>
            <a:rPr lang="en-US" dirty="0" smtClean="0"/>
            <a:t>Value-based payment models</a:t>
          </a:r>
          <a:endParaRPr lang="en-US" dirty="0"/>
        </a:p>
      </dgm:t>
    </dgm:pt>
    <dgm:pt modelId="{5BA4EDE5-A842-4E99-B398-AB378C1EA041}" type="parTrans" cxnId="{4957C617-D768-44E4-A5B0-8CE91E1FCC61}">
      <dgm:prSet/>
      <dgm:spPr/>
      <dgm:t>
        <a:bodyPr/>
        <a:lstStyle/>
        <a:p>
          <a:endParaRPr lang="en-US"/>
        </a:p>
      </dgm:t>
    </dgm:pt>
    <dgm:pt modelId="{050241EC-24E1-4DA0-B906-0C4F273A10DA}" type="sibTrans" cxnId="{4957C617-D768-44E4-A5B0-8CE91E1FCC61}">
      <dgm:prSet/>
      <dgm:spPr/>
      <dgm:t>
        <a:bodyPr/>
        <a:lstStyle/>
        <a:p>
          <a:endParaRPr lang="en-US"/>
        </a:p>
      </dgm:t>
    </dgm:pt>
    <dgm:pt modelId="{6B2D1FB9-66D7-413A-B865-CAEFE704AAFA}">
      <dgm:prSet/>
      <dgm:spPr/>
      <dgm:t>
        <a:bodyPr/>
        <a:lstStyle/>
        <a:p>
          <a:pPr rtl="0"/>
          <a:r>
            <a:rPr lang="en-US" smtClean="0"/>
            <a:t>Payer reimbursement</a:t>
          </a:r>
          <a:endParaRPr lang="en-US"/>
        </a:p>
      </dgm:t>
    </dgm:pt>
    <dgm:pt modelId="{F730E207-309C-4DFD-97EC-617E04CCBCFE}" type="parTrans" cxnId="{9A4BB7A3-E8B9-401D-99FF-069F3F1F77DD}">
      <dgm:prSet/>
      <dgm:spPr/>
      <dgm:t>
        <a:bodyPr/>
        <a:lstStyle/>
        <a:p>
          <a:endParaRPr lang="en-US"/>
        </a:p>
      </dgm:t>
    </dgm:pt>
    <dgm:pt modelId="{2BE1D7C9-4A6C-4BD6-81EA-182AB75A8862}" type="sibTrans" cxnId="{9A4BB7A3-E8B9-401D-99FF-069F3F1F77DD}">
      <dgm:prSet/>
      <dgm:spPr/>
      <dgm:t>
        <a:bodyPr/>
        <a:lstStyle/>
        <a:p>
          <a:endParaRPr lang="en-US"/>
        </a:p>
      </dgm:t>
    </dgm:pt>
    <dgm:pt modelId="{177C2C81-701C-480A-83F4-9E459114341D}" type="pres">
      <dgm:prSet presAssocID="{EC70C7A6-8403-4E67-8A12-8AB0C40C240C}" presName="diagram" presStyleCnt="0">
        <dgm:presLayoutVars>
          <dgm:dir/>
          <dgm:resizeHandles val="exact"/>
        </dgm:presLayoutVars>
      </dgm:prSet>
      <dgm:spPr/>
      <dgm:t>
        <a:bodyPr/>
        <a:lstStyle/>
        <a:p>
          <a:endParaRPr lang="en-US"/>
        </a:p>
      </dgm:t>
    </dgm:pt>
    <dgm:pt modelId="{18C9E9BE-D8D2-4CCD-A958-99E3B4E0AD02}" type="pres">
      <dgm:prSet presAssocID="{C4D83C0F-3472-4181-B7DE-0AF3405A1E4F}" presName="node" presStyleLbl="node1" presStyleIdx="0" presStyleCnt="4">
        <dgm:presLayoutVars>
          <dgm:bulletEnabled val="1"/>
        </dgm:presLayoutVars>
      </dgm:prSet>
      <dgm:spPr/>
      <dgm:t>
        <a:bodyPr/>
        <a:lstStyle/>
        <a:p>
          <a:endParaRPr lang="en-US"/>
        </a:p>
      </dgm:t>
    </dgm:pt>
    <dgm:pt modelId="{509883B6-802B-4053-B1FB-AE23736D7971}" type="pres">
      <dgm:prSet presAssocID="{D10107D8-3486-424D-972E-00990AE3F247}" presName="sibTrans" presStyleCnt="0"/>
      <dgm:spPr/>
    </dgm:pt>
    <dgm:pt modelId="{E43BE023-0E80-4F7C-8730-74F5002D04D9}" type="pres">
      <dgm:prSet presAssocID="{E54A72E1-8C46-4D12-BC25-215800A5DB62}" presName="node" presStyleLbl="node1" presStyleIdx="1" presStyleCnt="4">
        <dgm:presLayoutVars>
          <dgm:bulletEnabled val="1"/>
        </dgm:presLayoutVars>
      </dgm:prSet>
      <dgm:spPr/>
      <dgm:t>
        <a:bodyPr/>
        <a:lstStyle/>
        <a:p>
          <a:endParaRPr lang="en-US"/>
        </a:p>
      </dgm:t>
    </dgm:pt>
    <dgm:pt modelId="{339A0D26-4A6E-4C0C-804B-081A56D57810}" type="pres">
      <dgm:prSet presAssocID="{1B65F30F-127B-45B9-AC6F-85575EE19EBE}" presName="sibTrans" presStyleCnt="0"/>
      <dgm:spPr/>
    </dgm:pt>
    <dgm:pt modelId="{06757C61-7AA8-42DA-BC3F-8FD27636A36A}" type="pres">
      <dgm:prSet presAssocID="{F36F34F9-8291-4C8C-8A1B-07D07894FD00}" presName="node" presStyleLbl="node1" presStyleIdx="2" presStyleCnt="4">
        <dgm:presLayoutVars>
          <dgm:bulletEnabled val="1"/>
        </dgm:presLayoutVars>
      </dgm:prSet>
      <dgm:spPr/>
      <dgm:t>
        <a:bodyPr/>
        <a:lstStyle/>
        <a:p>
          <a:endParaRPr lang="en-US"/>
        </a:p>
      </dgm:t>
    </dgm:pt>
    <dgm:pt modelId="{6DC5AFF6-079B-45E0-A9A7-4DB9137BD728}" type="pres">
      <dgm:prSet presAssocID="{BF9F6F60-EF8E-41B8-A734-323E966184FA}" presName="sibTrans" presStyleCnt="0"/>
      <dgm:spPr/>
    </dgm:pt>
    <dgm:pt modelId="{AE5B621A-756D-4512-9EEB-6A68DD6E4394}" type="pres">
      <dgm:prSet presAssocID="{8F8FDB53-71BB-4673-A74E-DC0DD9DBCC1C}" presName="node" presStyleLbl="node1" presStyleIdx="3" presStyleCnt="4">
        <dgm:presLayoutVars>
          <dgm:bulletEnabled val="1"/>
        </dgm:presLayoutVars>
      </dgm:prSet>
      <dgm:spPr/>
      <dgm:t>
        <a:bodyPr/>
        <a:lstStyle/>
        <a:p>
          <a:endParaRPr lang="en-US"/>
        </a:p>
      </dgm:t>
    </dgm:pt>
  </dgm:ptLst>
  <dgm:cxnLst>
    <dgm:cxn modelId="{FAA3EA37-C39B-4F5A-9996-DA412FFCEBE6}" type="presOf" srcId="{6B2D1FB9-66D7-413A-B865-CAEFE704AAFA}" destId="{AE5B621A-756D-4512-9EEB-6A68DD6E4394}" srcOrd="0" destOrd="2" presId="urn:microsoft.com/office/officeart/2005/8/layout/default"/>
    <dgm:cxn modelId="{64CD8E0C-E5C1-4CC0-90D0-1065B3393B2D}" type="presOf" srcId="{8F8FDB53-71BB-4673-A74E-DC0DD9DBCC1C}" destId="{AE5B621A-756D-4512-9EEB-6A68DD6E4394}" srcOrd="0" destOrd="0" presId="urn:microsoft.com/office/officeart/2005/8/layout/default"/>
    <dgm:cxn modelId="{29B83F9C-C82F-4E9C-9EF5-CA90E3A8C6A3}" srcId="{EC70C7A6-8403-4E67-8A12-8AB0C40C240C}" destId="{8F8FDB53-71BB-4673-A74E-DC0DD9DBCC1C}" srcOrd="3" destOrd="0" parTransId="{F93F4019-4BAE-4CF3-97CF-B74525918DD6}" sibTransId="{52E4FFF0-A9D1-410C-A2EA-4C9C106A0D29}"/>
    <dgm:cxn modelId="{5B9F2BBA-CC2D-4C55-8DCD-6A6911D01A6F}" type="presOf" srcId="{22309275-4389-4973-AF1F-FEBCB63134B5}" destId="{AE5B621A-756D-4512-9EEB-6A68DD6E4394}" srcOrd="0" destOrd="1" presId="urn:microsoft.com/office/officeart/2005/8/layout/default"/>
    <dgm:cxn modelId="{745134F8-E1FE-4876-9F0E-AE50E2D242DA}" type="presOf" srcId="{E54A72E1-8C46-4D12-BC25-215800A5DB62}" destId="{E43BE023-0E80-4F7C-8730-74F5002D04D9}" srcOrd="0" destOrd="0" presId="urn:microsoft.com/office/officeart/2005/8/layout/default"/>
    <dgm:cxn modelId="{3444EDF7-1698-412C-A5B2-492D03FE09C6}" type="presOf" srcId="{F36F34F9-8291-4C8C-8A1B-07D07894FD00}" destId="{06757C61-7AA8-42DA-BC3F-8FD27636A36A}" srcOrd="0" destOrd="0" presId="urn:microsoft.com/office/officeart/2005/8/layout/default"/>
    <dgm:cxn modelId="{C109CC7F-13D4-4F30-BADD-225BEB50EA1D}" srcId="{EC70C7A6-8403-4E67-8A12-8AB0C40C240C}" destId="{E54A72E1-8C46-4D12-BC25-215800A5DB62}" srcOrd="1" destOrd="0" parTransId="{CDDEDD63-9DF4-4BC5-9B87-5435339FFD95}" sibTransId="{1B65F30F-127B-45B9-AC6F-85575EE19EBE}"/>
    <dgm:cxn modelId="{72CDD2E9-EB7E-4B13-9A91-BDB798FC558F}" srcId="{EC70C7A6-8403-4E67-8A12-8AB0C40C240C}" destId="{C4D83C0F-3472-4181-B7DE-0AF3405A1E4F}" srcOrd="0" destOrd="0" parTransId="{3C8622BD-EAEE-4273-9E42-1DD6F46DCAAA}" sibTransId="{D10107D8-3486-424D-972E-00990AE3F247}"/>
    <dgm:cxn modelId="{9A4BB7A3-E8B9-401D-99FF-069F3F1F77DD}" srcId="{8F8FDB53-71BB-4673-A74E-DC0DD9DBCC1C}" destId="{6B2D1FB9-66D7-413A-B865-CAEFE704AAFA}" srcOrd="1" destOrd="0" parTransId="{F730E207-309C-4DFD-97EC-617E04CCBCFE}" sibTransId="{2BE1D7C9-4A6C-4BD6-81EA-182AB75A8862}"/>
    <dgm:cxn modelId="{EDDCE85D-9FB9-4E42-8F12-3453D39C2871}" srcId="{EC70C7A6-8403-4E67-8A12-8AB0C40C240C}" destId="{F36F34F9-8291-4C8C-8A1B-07D07894FD00}" srcOrd="2" destOrd="0" parTransId="{EDAD9054-913A-4885-98F2-28129491456E}" sibTransId="{BF9F6F60-EF8E-41B8-A734-323E966184FA}"/>
    <dgm:cxn modelId="{70E2006E-3627-4A3D-BF86-099AF9084A53}" type="presOf" srcId="{C4D83C0F-3472-4181-B7DE-0AF3405A1E4F}" destId="{18C9E9BE-D8D2-4CCD-A958-99E3B4E0AD02}" srcOrd="0" destOrd="0" presId="urn:microsoft.com/office/officeart/2005/8/layout/default"/>
    <dgm:cxn modelId="{0AD03A29-2F7D-4783-9B75-031DE5FBEE37}" type="presOf" srcId="{EC70C7A6-8403-4E67-8A12-8AB0C40C240C}" destId="{177C2C81-701C-480A-83F4-9E459114341D}" srcOrd="0" destOrd="0" presId="urn:microsoft.com/office/officeart/2005/8/layout/default"/>
    <dgm:cxn modelId="{4957C617-D768-44E4-A5B0-8CE91E1FCC61}" srcId="{8F8FDB53-71BB-4673-A74E-DC0DD9DBCC1C}" destId="{22309275-4389-4973-AF1F-FEBCB63134B5}" srcOrd="0" destOrd="0" parTransId="{5BA4EDE5-A842-4E99-B398-AB378C1EA041}" sibTransId="{050241EC-24E1-4DA0-B906-0C4F273A10DA}"/>
    <dgm:cxn modelId="{0F03D39B-A0B8-4F95-8852-76AFB81E9BE9}" type="presParOf" srcId="{177C2C81-701C-480A-83F4-9E459114341D}" destId="{18C9E9BE-D8D2-4CCD-A958-99E3B4E0AD02}" srcOrd="0" destOrd="0" presId="urn:microsoft.com/office/officeart/2005/8/layout/default"/>
    <dgm:cxn modelId="{552FDC78-43CE-4EFA-887B-FC8EA6CD46AE}" type="presParOf" srcId="{177C2C81-701C-480A-83F4-9E459114341D}" destId="{509883B6-802B-4053-B1FB-AE23736D7971}" srcOrd="1" destOrd="0" presId="urn:microsoft.com/office/officeart/2005/8/layout/default"/>
    <dgm:cxn modelId="{803E61FA-DCE4-4E5C-B297-B347CDC48E54}" type="presParOf" srcId="{177C2C81-701C-480A-83F4-9E459114341D}" destId="{E43BE023-0E80-4F7C-8730-74F5002D04D9}" srcOrd="2" destOrd="0" presId="urn:microsoft.com/office/officeart/2005/8/layout/default"/>
    <dgm:cxn modelId="{33CE0664-E52F-4D30-B3C8-0099FF9D0C08}" type="presParOf" srcId="{177C2C81-701C-480A-83F4-9E459114341D}" destId="{339A0D26-4A6E-4C0C-804B-081A56D57810}" srcOrd="3" destOrd="0" presId="urn:microsoft.com/office/officeart/2005/8/layout/default"/>
    <dgm:cxn modelId="{1A5B7863-03CE-41C0-879A-45ED6C00DB22}" type="presParOf" srcId="{177C2C81-701C-480A-83F4-9E459114341D}" destId="{06757C61-7AA8-42DA-BC3F-8FD27636A36A}" srcOrd="4" destOrd="0" presId="urn:microsoft.com/office/officeart/2005/8/layout/default"/>
    <dgm:cxn modelId="{EAE6F8D3-2FA0-46DF-9791-791419529E5C}" type="presParOf" srcId="{177C2C81-701C-480A-83F4-9E459114341D}" destId="{6DC5AFF6-079B-45E0-A9A7-4DB9137BD728}" srcOrd="5" destOrd="0" presId="urn:microsoft.com/office/officeart/2005/8/layout/default"/>
    <dgm:cxn modelId="{F14B4CF0-0522-458C-B172-D23226CAD3E1}" type="presParOf" srcId="{177C2C81-701C-480A-83F4-9E459114341D}" destId="{AE5B621A-756D-4512-9EEB-6A68DD6E4394}"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6FF4C2-7C54-40D7-BF68-1A7437AC1E7B}" type="doc">
      <dgm:prSet loTypeId="urn:microsoft.com/office/officeart/2005/8/layout/vList4" loCatId="list" qsTypeId="urn:microsoft.com/office/officeart/2005/8/quickstyle/simple1" qsCatId="simple" csTypeId="urn:microsoft.com/office/officeart/2005/8/colors/accent2_1" csCatId="accent2" phldr="1"/>
      <dgm:spPr/>
      <dgm:t>
        <a:bodyPr/>
        <a:lstStyle/>
        <a:p>
          <a:endParaRPr lang="en-US"/>
        </a:p>
      </dgm:t>
    </dgm:pt>
    <dgm:pt modelId="{290363C5-59A5-4212-9A20-6A807F92D986}">
      <dgm:prSet phldrT="[Text]"/>
      <dgm:spPr/>
      <dgm:t>
        <a:bodyPr/>
        <a:lstStyle/>
        <a:p>
          <a:r>
            <a:rPr lang="en-US" smtClean="0"/>
            <a:t>Identify software solution</a:t>
          </a:r>
          <a:endParaRPr lang="en-US"/>
        </a:p>
      </dgm:t>
    </dgm:pt>
    <dgm:pt modelId="{8BD62112-4A99-4A6A-BD1E-6F2F8A9A36DA}" type="parTrans" cxnId="{DB89C051-91B4-42A7-BEB4-66B9643553C6}">
      <dgm:prSet/>
      <dgm:spPr/>
      <dgm:t>
        <a:bodyPr/>
        <a:lstStyle/>
        <a:p>
          <a:endParaRPr lang="en-US"/>
        </a:p>
      </dgm:t>
    </dgm:pt>
    <dgm:pt modelId="{3D499522-8D3A-478C-A351-7865CF4DFD43}" type="sibTrans" cxnId="{DB89C051-91B4-42A7-BEB4-66B9643553C6}">
      <dgm:prSet/>
      <dgm:spPr/>
      <dgm:t>
        <a:bodyPr/>
        <a:lstStyle/>
        <a:p>
          <a:endParaRPr lang="en-US"/>
        </a:p>
      </dgm:t>
    </dgm:pt>
    <dgm:pt modelId="{AD3B0A07-FD54-4AE4-B031-A5F2ABB622A1}">
      <dgm:prSet/>
      <dgm:spPr/>
      <dgm:t>
        <a:bodyPr/>
        <a:lstStyle/>
        <a:p>
          <a:r>
            <a:rPr lang="en-US" smtClean="0"/>
            <a:t>Identify patient population or service pharmacy is documenting</a:t>
          </a:r>
          <a:endParaRPr lang="en-US" dirty="0" smtClean="0"/>
        </a:p>
      </dgm:t>
    </dgm:pt>
    <dgm:pt modelId="{FCD4EB3E-D8C0-4A54-B090-AD2294362EA0}" type="parTrans" cxnId="{DC6F1B14-08BE-4E71-9A3C-AF9CBD623163}">
      <dgm:prSet/>
      <dgm:spPr/>
      <dgm:t>
        <a:bodyPr/>
        <a:lstStyle/>
        <a:p>
          <a:endParaRPr lang="en-US"/>
        </a:p>
      </dgm:t>
    </dgm:pt>
    <dgm:pt modelId="{EAED4673-863E-4ABC-9EB6-5C991F65EEBF}" type="sibTrans" cxnId="{DC6F1B14-08BE-4E71-9A3C-AF9CBD623163}">
      <dgm:prSet/>
      <dgm:spPr/>
      <dgm:t>
        <a:bodyPr/>
        <a:lstStyle/>
        <a:p>
          <a:endParaRPr lang="en-US"/>
        </a:p>
      </dgm:t>
    </dgm:pt>
    <dgm:pt modelId="{7A5D2EE0-2C4A-49A4-BC30-EACDFD310A77}">
      <dgm:prSet/>
      <dgm:spPr/>
      <dgm:t>
        <a:bodyPr/>
        <a:lstStyle/>
        <a:p>
          <a:r>
            <a:rPr lang="en-US" smtClean="0"/>
            <a:t>Identify how patients are identified </a:t>
          </a:r>
          <a:endParaRPr lang="en-US" dirty="0" smtClean="0"/>
        </a:p>
      </dgm:t>
    </dgm:pt>
    <dgm:pt modelId="{037A2FCF-096A-4495-83F7-FC7C3F12158E}" type="parTrans" cxnId="{DE435773-69FC-4764-A956-A44DE9FE3B09}">
      <dgm:prSet/>
      <dgm:spPr/>
      <dgm:t>
        <a:bodyPr/>
        <a:lstStyle/>
        <a:p>
          <a:endParaRPr lang="en-US"/>
        </a:p>
      </dgm:t>
    </dgm:pt>
    <dgm:pt modelId="{7B2FB960-56A1-4135-9099-AEBEC3A81E96}" type="sibTrans" cxnId="{DE435773-69FC-4764-A956-A44DE9FE3B09}">
      <dgm:prSet/>
      <dgm:spPr/>
      <dgm:t>
        <a:bodyPr/>
        <a:lstStyle/>
        <a:p>
          <a:endParaRPr lang="en-US"/>
        </a:p>
      </dgm:t>
    </dgm:pt>
    <dgm:pt modelId="{AB576ED3-BEDA-4A51-B263-1FF23DF6FAA7}">
      <dgm:prSet/>
      <dgm:spPr/>
      <dgm:t>
        <a:bodyPr/>
        <a:lstStyle/>
        <a:p>
          <a:r>
            <a:rPr lang="en-US" smtClean="0"/>
            <a:t>Identify when in workflow care plans are completed</a:t>
          </a:r>
          <a:endParaRPr lang="en-US" dirty="0" smtClean="0"/>
        </a:p>
      </dgm:t>
    </dgm:pt>
    <dgm:pt modelId="{6F23F7F7-7CD8-4B1A-9E7A-316FCF4281B0}" type="parTrans" cxnId="{C87952C4-6378-454B-8193-846EDB3FF5B5}">
      <dgm:prSet/>
      <dgm:spPr/>
      <dgm:t>
        <a:bodyPr/>
        <a:lstStyle/>
        <a:p>
          <a:endParaRPr lang="en-US"/>
        </a:p>
      </dgm:t>
    </dgm:pt>
    <dgm:pt modelId="{431FC0D6-424C-4319-8C0C-3C5CD5E35D89}" type="sibTrans" cxnId="{C87952C4-6378-454B-8193-846EDB3FF5B5}">
      <dgm:prSet/>
      <dgm:spPr/>
      <dgm:t>
        <a:bodyPr/>
        <a:lstStyle/>
        <a:p>
          <a:endParaRPr lang="en-US"/>
        </a:p>
      </dgm:t>
    </dgm:pt>
    <dgm:pt modelId="{0369DB1E-E6F7-46C2-9E6E-C0AD453FCDA0}">
      <dgm:prSet/>
      <dgm:spPr/>
      <dgm:t>
        <a:bodyPr/>
        <a:lstStyle/>
        <a:p>
          <a:r>
            <a:rPr lang="en-US" smtClean="0"/>
            <a:t>Identify who completes care plans</a:t>
          </a:r>
          <a:endParaRPr lang="en-US" dirty="0"/>
        </a:p>
      </dgm:t>
    </dgm:pt>
    <dgm:pt modelId="{D44212D9-A662-4277-B3BA-8B53962C64CD}" type="parTrans" cxnId="{7E110732-7F0A-4BE9-9DA5-C4F02DF4FF51}">
      <dgm:prSet/>
      <dgm:spPr/>
      <dgm:t>
        <a:bodyPr/>
        <a:lstStyle/>
        <a:p>
          <a:endParaRPr lang="en-US"/>
        </a:p>
      </dgm:t>
    </dgm:pt>
    <dgm:pt modelId="{8F1DC3C8-1369-4672-BD67-4539D6EC3DDF}" type="sibTrans" cxnId="{7E110732-7F0A-4BE9-9DA5-C4F02DF4FF51}">
      <dgm:prSet/>
      <dgm:spPr/>
      <dgm:t>
        <a:bodyPr/>
        <a:lstStyle/>
        <a:p>
          <a:endParaRPr lang="en-US"/>
        </a:p>
      </dgm:t>
    </dgm:pt>
    <dgm:pt modelId="{A30C7253-A1E5-4B70-871B-FDE00889F4B0}" type="pres">
      <dgm:prSet presAssocID="{F26FF4C2-7C54-40D7-BF68-1A7437AC1E7B}" presName="linear" presStyleCnt="0">
        <dgm:presLayoutVars>
          <dgm:dir/>
          <dgm:resizeHandles val="exact"/>
        </dgm:presLayoutVars>
      </dgm:prSet>
      <dgm:spPr/>
      <dgm:t>
        <a:bodyPr/>
        <a:lstStyle/>
        <a:p>
          <a:endParaRPr lang="en-US"/>
        </a:p>
      </dgm:t>
    </dgm:pt>
    <dgm:pt modelId="{D29C2AA3-22AF-4E3C-A02F-399F2BB2D12D}" type="pres">
      <dgm:prSet presAssocID="{290363C5-59A5-4212-9A20-6A807F92D986}" presName="comp" presStyleCnt="0"/>
      <dgm:spPr/>
    </dgm:pt>
    <dgm:pt modelId="{923FC09F-6451-4855-BE5F-ADAE4FB8EB08}" type="pres">
      <dgm:prSet presAssocID="{290363C5-59A5-4212-9A20-6A807F92D986}" presName="box" presStyleLbl="node1" presStyleIdx="0" presStyleCnt="5"/>
      <dgm:spPr/>
      <dgm:t>
        <a:bodyPr/>
        <a:lstStyle/>
        <a:p>
          <a:endParaRPr lang="en-US"/>
        </a:p>
      </dgm:t>
    </dgm:pt>
    <dgm:pt modelId="{BCA91CD0-C846-41B7-A40B-BEE138366152}" type="pres">
      <dgm:prSet presAssocID="{290363C5-59A5-4212-9A20-6A807F92D986}" presName="img" presStyleLbl="fgImgPlace1" presStyleIdx="0" presStyleCnt="5"/>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6309" t="12535" r="-551" b="12212"/>
          </a:stretch>
        </a:blipFill>
      </dgm:spPr>
    </dgm:pt>
    <dgm:pt modelId="{1BF5AF54-9C94-401E-BB0A-D92871B0BC63}" type="pres">
      <dgm:prSet presAssocID="{290363C5-59A5-4212-9A20-6A807F92D986}" presName="text" presStyleLbl="node1" presStyleIdx="0" presStyleCnt="5">
        <dgm:presLayoutVars>
          <dgm:bulletEnabled val="1"/>
        </dgm:presLayoutVars>
      </dgm:prSet>
      <dgm:spPr/>
      <dgm:t>
        <a:bodyPr/>
        <a:lstStyle/>
        <a:p>
          <a:endParaRPr lang="en-US"/>
        </a:p>
      </dgm:t>
    </dgm:pt>
    <dgm:pt modelId="{C4AE7670-F7E6-4435-830C-66300B6877B0}" type="pres">
      <dgm:prSet presAssocID="{3D499522-8D3A-478C-A351-7865CF4DFD43}" presName="spacer" presStyleCnt="0"/>
      <dgm:spPr/>
    </dgm:pt>
    <dgm:pt modelId="{E0CC7CBC-9E0D-442B-A26E-3949D03669B5}" type="pres">
      <dgm:prSet presAssocID="{AD3B0A07-FD54-4AE4-B031-A5F2ABB622A1}" presName="comp" presStyleCnt="0"/>
      <dgm:spPr/>
    </dgm:pt>
    <dgm:pt modelId="{B371A8CB-7C0A-40CD-881C-69D8578A690B}" type="pres">
      <dgm:prSet presAssocID="{AD3B0A07-FD54-4AE4-B031-A5F2ABB622A1}" presName="box" presStyleLbl="node1" presStyleIdx="1" presStyleCnt="5"/>
      <dgm:spPr/>
      <dgm:t>
        <a:bodyPr/>
        <a:lstStyle/>
        <a:p>
          <a:endParaRPr lang="en-US"/>
        </a:p>
      </dgm:t>
    </dgm:pt>
    <dgm:pt modelId="{AAFA4338-AF14-45FB-85EE-4D0BF6E98BA9}" type="pres">
      <dgm:prSet presAssocID="{AD3B0A07-FD54-4AE4-B031-A5F2ABB622A1}" presName="img" presStyleLbl="fgImgPlace1" presStyleIdx="1" presStyleCnt="5"/>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26324" t="3691" r="31150" b="-3198"/>
          </a:stretch>
        </a:blipFill>
      </dgm:spPr>
      <dgm:t>
        <a:bodyPr/>
        <a:lstStyle/>
        <a:p>
          <a:endParaRPr lang="en-US"/>
        </a:p>
      </dgm:t>
    </dgm:pt>
    <dgm:pt modelId="{54FD2A46-6114-410D-8511-DAEC50E2F5AA}" type="pres">
      <dgm:prSet presAssocID="{AD3B0A07-FD54-4AE4-B031-A5F2ABB622A1}" presName="text" presStyleLbl="node1" presStyleIdx="1" presStyleCnt="5">
        <dgm:presLayoutVars>
          <dgm:bulletEnabled val="1"/>
        </dgm:presLayoutVars>
      </dgm:prSet>
      <dgm:spPr/>
      <dgm:t>
        <a:bodyPr/>
        <a:lstStyle/>
        <a:p>
          <a:endParaRPr lang="en-US"/>
        </a:p>
      </dgm:t>
    </dgm:pt>
    <dgm:pt modelId="{A4B78524-854D-47FC-BCC8-2C9D9EA2AFCA}" type="pres">
      <dgm:prSet presAssocID="{EAED4673-863E-4ABC-9EB6-5C991F65EEBF}" presName="spacer" presStyleCnt="0"/>
      <dgm:spPr/>
    </dgm:pt>
    <dgm:pt modelId="{D8A4C512-B179-4D89-891F-C6FA3787D61E}" type="pres">
      <dgm:prSet presAssocID="{7A5D2EE0-2C4A-49A4-BC30-EACDFD310A77}" presName="comp" presStyleCnt="0"/>
      <dgm:spPr/>
    </dgm:pt>
    <dgm:pt modelId="{C1D3F4E4-1E24-401B-8613-31173B7F328B}" type="pres">
      <dgm:prSet presAssocID="{7A5D2EE0-2C4A-49A4-BC30-EACDFD310A77}" presName="box" presStyleLbl="node1" presStyleIdx="2" presStyleCnt="5"/>
      <dgm:spPr/>
      <dgm:t>
        <a:bodyPr/>
        <a:lstStyle/>
        <a:p>
          <a:endParaRPr lang="en-US"/>
        </a:p>
      </dgm:t>
    </dgm:pt>
    <dgm:pt modelId="{B1C2A591-FFBB-410A-8D4D-CAC68A82ADAE}" type="pres">
      <dgm:prSet presAssocID="{7A5D2EE0-2C4A-49A4-BC30-EACDFD310A77}" presName="img" presStyleLbl="fgImgPlace1" presStyleIdx="2" presStyleCnt="5"/>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0877" t="4843" r="23419" b="-16253"/>
          </a:stretch>
        </a:blipFill>
      </dgm:spPr>
      <dgm:t>
        <a:bodyPr/>
        <a:lstStyle/>
        <a:p>
          <a:endParaRPr lang="en-US"/>
        </a:p>
      </dgm:t>
    </dgm:pt>
    <dgm:pt modelId="{389EB697-D232-448D-910C-B188447FA291}" type="pres">
      <dgm:prSet presAssocID="{7A5D2EE0-2C4A-49A4-BC30-EACDFD310A77}" presName="text" presStyleLbl="node1" presStyleIdx="2" presStyleCnt="5">
        <dgm:presLayoutVars>
          <dgm:bulletEnabled val="1"/>
        </dgm:presLayoutVars>
      </dgm:prSet>
      <dgm:spPr/>
      <dgm:t>
        <a:bodyPr/>
        <a:lstStyle/>
        <a:p>
          <a:endParaRPr lang="en-US"/>
        </a:p>
      </dgm:t>
    </dgm:pt>
    <dgm:pt modelId="{D3B07D5E-B3AD-4EAC-98D1-BF0763EBA314}" type="pres">
      <dgm:prSet presAssocID="{7B2FB960-56A1-4135-9099-AEBEC3A81E96}" presName="spacer" presStyleCnt="0"/>
      <dgm:spPr/>
    </dgm:pt>
    <dgm:pt modelId="{54F29112-DC90-477D-89DD-86D9967B3C44}" type="pres">
      <dgm:prSet presAssocID="{AB576ED3-BEDA-4A51-B263-1FF23DF6FAA7}" presName="comp" presStyleCnt="0"/>
      <dgm:spPr/>
    </dgm:pt>
    <dgm:pt modelId="{19ECE9A6-EE28-4F8A-A171-05B4FADC637A}" type="pres">
      <dgm:prSet presAssocID="{AB576ED3-BEDA-4A51-B263-1FF23DF6FAA7}" presName="box" presStyleLbl="node1" presStyleIdx="3" presStyleCnt="5"/>
      <dgm:spPr/>
      <dgm:t>
        <a:bodyPr/>
        <a:lstStyle/>
        <a:p>
          <a:endParaRPr lang="en-US"/>
        </a:p>
      </dgm:t>
    </dgm:pt>
    <dgm:pt modelId="{4455ED47-7E74-4F64-8AF0-020DCCACFAB2}" type="pres">
      <dgm:prSet presAssocID="{AB576ED3-BEDA-4A51-B263-1FF23DF6FAA7}" presName="img"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23000" b="-23000"/>
          </a:stretch>
        </a:blipFill>
      </dgm:spPr>
      <dgm:t>
        <a:bodyPr/>
        <a:lstStyle/>
        <a:p>
          <a:endParaRPr lang="en-US"/>
        </a:p>
      </dgm:t>
    </dgm:pt>
    <dgm:pt modelId="{519D118D-6D72-4112-9E90-8143A5250D3A}" type="pres">
      <dgm:prSet presAssocID="{AB576ED3-BEDA-4A51-B263-1FF23DF6FAA7}" presName="text" presStyleLbl="node1" presStyleIdx="3" presStyleCnt="5">
        <dgm:presLayoutVars>
          <dgm:bulletEnabled val="1"/>
        </dgm:presLayoutVars>
      </dgm:prSet>
      <dgm:spPr/>
      <dgm:t>
        <a:bodyPr/>
        <a:lstStyle/>
        <a:p>
          <a:endParaRPr lang="en-US"/>
        </a:p>
      </dgm:t>
    </dgm:pt>
    <dgm:pt modelId="{6F718D38-F7D9-4950-9E00-52A83AD5CD49}" type="pres">
      <dgm:prSet presAssocID="{431FC0D6-424C-4319-8C0C-3C5CD5E35D89}" presName="spacer" presStyleCnt="0"/>
      <dgm:spPr/>
    </dgm:pt>
    <dgm:pt modelId="{29798C77-2EA5-4634-A354-20EF5DE1A2ED}" type="pres">
      <dgm:prSet presAssocID="{0369DB1E-E6F7-46C2-9E6E-C0AD453FCDA0}" presName="comp" presStyleCnt="0"/>
      <dgm:spPr/>
    </dgm:pt>
    <dgm:pt modelId="{47DEC394-A495-4BEA-BE70-C89017C5F14C}" type="pres">
      <dgm:prSet presAssocID="{0369DB1E-E6F7-46C2-9E6E-C0AD453FCDA0}" presName="box" presStyleLbl="node1" presStyleIdx="4" presStyleCnt="5"/>
      <dgm:spPr/>
      <dgm:t>
        <a:bodyPr/>
        <a:lstStyle/>
        <a:p>
          <a:endParaRPr lang="en-US"/>
        </a:p>
      </dgm:t>
    </dgm:pt>
    <dgm:pt modelId="{B1E7C462-371F-4613-8E7D-0F06A9641B0A}" type="pres">
      <dgm:prSet presAssocID="{0369DB1E-E6F7-46C2-9E6E-C0AD453FCDA0}" presName="img" presStyleLbl="fgImgPlace1" presStyleIdx="4" presStyleCnt="5"/>
      <dgm: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2320" t="-34769" r="-82912" b="-63883"/>
          </a:stretch>
        </a:blipFill>
      </dgm:spPr>
      <dgm:t>
        <a:bodyPr/>
        <a:lstStyle/>
        <a:p>
          <a:endParaRPr lang="en-US"/>
        </a:p>
      </dgm:t>
    </dgm:pt>
    <dgm:pt modelId="{18A92CF4-EB5F-4CF0-8D3E-73DA6780EA01}" type="pres">
      <dgm:prSet presAssocID="{0369DB1E-E6F7-46C2-9E6E-C0AD453FCDA0}" presName="text" presStyleLbl="node1" presStyleIdx="4" presStyleCnt="5">
        <dgm:presLayoutVars>
          <dgm:bulletEnabled val="1"/>
        </dgm:presLayoutVars>
      </dgm:prSet>
      <dgm:spPr/>
      <dgm:t>
        <a:bodyPr/>
        <a:lstStyle/>
        <a:p>
          <a:endParaRPr lang="en-US"/>
        </a:p>
      </dgm:t>
    </dgm:pt>
  </dgm:ptLst>
  <dgm:cxnLst>
    <dgm:cxn modelId="{73092B70-804D-4AA7-BA2C-37240D1FCF13}" type="presOf" srcId="{0369DB1E-E6F7-46C2-9E6E-C0AD453FCDA0}" destId="{18A92CF4-EB5F-4CF0-8D3E-73DA6780EA01}" srcOrd="1" destOrd="0" presId="urn:microsoft.com/office/officeart/2005/8/layout/vList4"/>
    <dgm:cxn modelId="{BB91D639-3FD7-49AC-BA46-5865C742ECCF}" type="presOf" srcId="{AD3B0A07-FD54-4AE4-B031-A5F2ABB622A1}" destId="{54FD2A46-6114-410D-8511-DAEC50E2F5AA}" srcOrd="1" destOrd="0" presId="urn:microsoft.com/office/officeart/2005/8/layout/vList4"/>
    <dgm:cxn modelId="{F8396E01-5F52-4AD5-967A-CF3D2345A6EE}" type="presOf" srcId="{7A5D2EE0-2C4A-49A4-BC30-EACDFD310A77}" destId="{C1D3F4E4-1E24-401B-8613-31173B7F328B}" srcOrd="0" destOrd="0" presId="urn:microsoft.com/office/officeart/2005/8/layout/vList4"/>
    <dgm:cxn modelId="{10316E1B-C787-42C0-87A5-861D68916D96}" type="presOf" srcId="{AB576ED3-BEDA-4A51-B263-1FF23DF6FAA7}" destId="{19ECE9A6-EE28-4F8A-A171-05B4FADC637A}" srcOrd="0" destOrd="0" presId="urn:microsoft.com/office/officeart/2005/8/layout/vList4"/>
    <dgm:cxn modelId="{826B377F-C6A8-4A60-9DB6-8F71CA72DFCF}" type="presOf" srcId="{290363C5-59A5-4212-9A20-6A807F92D986}" destId="{923FC09F-6451-4855-BE5F-ADAE4FB8EB08}" srcOrd="0" destOrd="0" presId="urn:microsoft.com/office/officeart/2005/8/layout/vList4"/>
    <dgm:cxn modelId="{638906DF-B2EE-4FF1-922E-FB6CF9853E3E}" type="presOf" srcId="{F26FF4C2-7C54-40D7-BF68-1A7437AC1E7B}" destId="{A30C7253-A1E5-4B70-871B-FDE00889F4B0}" srcOrd="0" destOrd="0" presId="urn:microsoft.com/office/officeart/2005/8/layout/vList4"/>
    <dgm:cxn modelId="{15CEA82B-EF35-4F7C-B096-024F265CDD9F}" type="presOf" srcId="{290363C5-59A5-4212-9A20-6A807F92D986}" destId="{1BF5AF54-9C94-401E-BB0A-D92871B0BC63}" srcOrd="1" destOrd="0" presId="urn:microsoft.com/office/officeart/2005/8/layout/vList4"/>
    <dgm:cxn modelId="{C6DAF540-B3EA-4786-BE37-05285787686D}" type="presOf" srcId="{AD3B0A07-FD54-4AE4-B031-A5F2ABB622A1}" destId="{B371A8CB-7C0A-40CD-881C-69D8578A690B}" srcOrd="0" destOrd="0" presId="urn:microsoft.com/office/officeart/2005/8/layout/vList4"/>
    <dgm:cxn modelId="{DE435773-69FC-4764-A956-A44DE9FE3B09}" srcId="{F26FF4C2-7C54-40D7-BF68-1A7437AC1E7B}" destId="{7A5D2EE0-2C4A-49A4-BC30-EACDFD310A77}" srcOrd="2" destOrd="0" parTransId="{037A2FCF-096A-4495-83F7-FC7C3F12158E}" sibTransId="{7B2FB960-56A1-4135-9099-AEBEC3A81E96}"/>
    <dgm:cxn modelId="{41786DF0-1BAB-4F71-82AC-E868CBFF48A1}" type="presOf" srcId="{0369DB1E-E6F7-46C2-9E6E-C0AD453FCDA0}" destId="{47DEC394-A495-4BEA-BE70-C89017C5F14C}" srcOrd="0" destOrd="0" presId="urn:microsoft.com/office/officeart/2005/8/layout/vList4"/>
    <dgm:cxn modelId="{DC6F1B14-08BE-4E71-9A3C-AF9CBD623163}" srcId="{F26FF4C2-7C54-40D7-BF68-1A7437AC1E7B}" destId="{AD3B0A07-FD54-4AE4-B031-A5F2ABB622A1}" srcOrd="1" destOrd="0" parTransId="{FCD4EB3E-D8C0-4A54-B090-AD2294362EA0}" sibTransId="{EAED4673-863E-4ABC-9EB6-5C991F65EEBF}"/>
    <dgm:cxn modelId="{A2F6E10E-1D58-4030-A0BD-C6820B896933}" type="presOf" srcId="{7A5D2EE0-2C4A-49A4-BC30-EACDFD310A77}" destId="{389EB697-D232-448D-910C-B188447FA291}" srcOrd="1" destOrd="0" presId="urn:microsoft.com/office/officeart/2005/8/layout/vList4"/>
    <dgm:cxn modelId="{9B1F5167-04D8-438D-A683-C9AE164FFA3F}" type="presOf" srcId="{AB576ED3-BEDA-4A51-B263-1FF23DF6FAA7}" destId="{519D118D-6D72-4112-9E90-8143A5250D3A}" srcOrd="1" destOrd="0" presId="urn:microsoft.com/office/officeart/2005/8/layout/vList4"/>
    <dgm:cxn modelId="{C87952C4-6378-454B-8193-846EDB3FF5B5}" srcId="{F26FF4C2-7C54-40D7-BF68-1A7437AC1E7B}" destId="{AB576ED3-BEDA-4A51-B263-1FF23DF6FAA7}" srcOrd="3" destOrd="0" parTransId="{6F23F7F7-7CD8-4B1A-9E7A-316FCF4281B0}" sibTransId="{431FC0D6-424C-4319-8C0C-3C5CD5E35D89}"/>
    <dgm:cxn modelId="{DB89C051-91B4-42A7-BEB4-66B9643553C6}" srcId="{F26FF4C2-7C54-40D7-BF68-1A7437AC1E7B}" destId="{290363C5-59A5-4212-9A20-6A807F92D986}" srcOrd="0" destOrd="0" parTransId="{8BD62112-4A99-4A6A-BD1E-6F2F8A9A36DA}" sibTransId="{3D499522-8D3A-478C-A351-7865CF4DFD43}"/>
    <dgm:cxn modelId="{7E110732-7F0A-4BE9-9DA5-C4F02DF4FF51}" srcId="{F26FF4C2-7C54-40D7-BF68-1A7437AC1E7B}" destId="{0369DB1E-E6F7-46C2-9E6E-C0AD453FCDA0}" srcOrd="4" destOrd="0" parTransId="{D44212D9-A662-4277-B3BA-8B53962C64CD}" sibTransId="{8F1DC3C8-1369-4672-BD67-4539D6EC3DDF}"/>
    <dgm:cxn modelId="{F557434E-8517-4657-82FB-B632E3028BAA}" type="presParOf" srcId="{A30C7253-A1E5-4B70-871B-FDE00889F4B0}" destId="{D29C2AA3-22AF-4E3C-A02F-399F2BB2D12D}" srcOrd="0" destOrd="0" presId="urn:microsoft.com/office/officeart/2005/8/layout/vList4"/>
    <dgm:cxn modelId="{F488D77A-6548-451D-973C-37A8458E536B}" type="presParOf" srcId="{D29C2AA3-22AF-4E3C-A02F-399F2BB2D12D}" destId="{923FC09F-6451-4855-BE5F-ADAE4FB8EB08}" srcOrd="0" destOrd="0" presId="urn:microsoft.com/office/officeart/2005/8/layout/vList4"/>
    <dgm:cxn modelId="{0F3F1541-D664-48FD-9762-AE4004C4103A}" type="presParOf" srcId="{D29C2AA3-22AF-4E3C-A02F-399F2BB2D12D}" destId="{BCA91CD0-C846-41B7-A40B-BEE138366152}" srcOrd="1" destOrd="0" presId="urn:microsoft.com/office/officeart/2005/8/layout/vList4"/>
    <dgm:cxn modelId="{0420BD75-D407-4E06-A9C5-0DF6B1EEC576}" type="presParOf" srcId="{D29C2AA3-22AF-4E3C-A02F-399F2BB2D12D}" destId="{1BF5AF54-9C94-401E-BB0A-D92871B0BC63}" srcOrd="2" destOrd="0" presId="urn:microsoft.com/office/officeart/2005/8/layout/vList4"/>
    <dgm:cxn modelId="{3C0A08DB-7D61-4080-BD72-9BFE55ECDAF4}" type="presParOf" srcId="{A30C7253-A1E5-4B70-871B-FDE00889F4B0}" destId="{C4AE7670-F7E6-4435-830C-66300B6877B0}" srcOrd="1" destOrd="0" presId="urn:microsoft.com/office/officeart/2005/8/layout/vList4"/>
    <dgm:cxn modelId="{AF0CE066-8D61-476F-BCD9-82CE84C897C5}" type="presParOf" srcId="{A30C7253-A1E5-4B70-871B-FDE00889F4B0}" destId="{E0CC7CBC-9E0D-442B-A26E-3949D03669B5}" srcOrd="2" destOrd="0" presId="urn:microsoft.com/office/officeart/2005/8/layout/vList4"/>
    <dgm:cxn modelId="{F7E9AD11-BE8F-406F-BBAE-6F4C510F63BD}" type="presParOf" srcId="{E0CC7CBC-9E0D-442B-A26E-3949D03669B5}" destId="{B371A8CB-7C0A-40CD-881C-69D8578A690B}" srcOrd="0" destOrd="0" presId="urn:microsoft.com/office/officeart/2005/8/layout/vList4"/>
    <dgm:cxn modelId="{FEEEB157-F03B-4B84-AEC1-65E6B9853B89}" type="presParOf" srcId="{E0CC7CBC-9E0D-442B-A26E-3949D03669B5}" destId="{AAFA4338-AF14-45FB-85EE-4D0BF6E98BA9}" srcOrd="1" destOrd="0" presId="urn:microsoft.com/office/officeart/2005/8/layout/vList4"/>
    <dgm:cxn modelId="{9548A877-4A09-48BF-9AE0-492015D14AD5}" type="presParOf" srcId="{E0CC7CBC-9E0D-442B-A26E-3949D03669B5}" destId="{54FD2A46-6114-410D-8511-DAEC50E2F5AA}" srcOrd="2" destOrd="0" presId="urn:microsoft.com/office/officeart/2005/8/layout/vList4"/>
    <dgm:cxn modelId="{286A7D11-0201-4644-B645-EF19A9159A49}" type="presParOf" srcId="{A30C7253-A1E5-4B70-871B-FDE00889F4B0}" destId="{A4B78524-854D-47FC-BCC8-2C9D9EA2AFCA}" srcOrd="3" destOrd="0" presId="urn:microsoft.com/office/officeart/2005/8/layout/vList4"/>
    <dgm:cxn modelId="{C4879E74-5B38-4C22-BCFC-9AC1E8B6AD69}" type="presParOf" srcId="{A30C7253-A1E5-4B70-871B-FDE00889F4B0}" destId="{D8A4C512-B179-4D89-891F-C6FA3787D61E}" srcOrd="4" destOrd="0" presId="urn:microsoft.com/office/officeart/2005/8/layout/vList4"/>
    <dgm:cxn modelId="{43A30D72-ADAE-4C18-932A-880A417B18A8}" type="presParOf" srcId="{D8A4C512-B179-4D89-891F-C6FA3787D61E}" destId="{C1D3F4E4-1E24-401B-8613-31173B7F328B}" srcOrd="0" destOrd="0" presId="urn:microsoft.com/office/officeart/2005/8/layout/vList4"/>
    <dgm:cxn modelId="{31AFAF8D-B030-433B-AF8C-EFA7B559954A}" type="presParOf" srcId="{D8A4C512-B179-4D89-891F-C6FA3787D61E}" destId="{B1C2A591-FFBB-410A-8D4D-CAC68A82ADAE}" srcOrd="1" destOrd="0" presId="urn:microsoft.com/office/officeart/2005/8/layout/vList4"/>
    <dgm:cxn modelId="{C4810FAD-F397-4B58-AB6F-9596A9FA8F61}" type="presParOf" srcId="{D8A4C512-B179-4D89-891F-C6FA3787D61E}" destId="{389EB697-D232-448D-910C-B188447FA291}" srcOrd="2" destOrd="0" presId="urn:microsoft.com/office/officeart/2005/8/layout/vList4"/>
    <dgm:cxn modelId="{65EF3AED-BA98-455C-8860-6D81A2C8B959}" type="presParOf" srcId="{A30C7253-A1E5-4B70-871B-FDE00889F4B0}" destId="{D3B07D5E-B3AD-4EAC-98D1-BF0763EBA314}" srcOrd="5" destOrd="0" presId="urn:microsoft.com/office/officeart/2005/8/layout/vList4"/>
    <dgm:cxn modelId="{18707BEA-0FE5-4459-8437-55108DE53E8C}" type="presParOf" srcId="{A30C7253-A1E5-4B70-871B-FDE00889F4B0}" destId="{54F29112-DC90-477D-89DD-86D9967B3C44}" srcOrd="6" destOrd="0" presId="urn:microsoft.com/office/officeart/2005/8/layout/vList4"/>
    <dgm:cxn modelId="{C3265D61-EB46-40FE-B7F7-2E9B1CBB51C8}" type="presParOf" srcId="{54F29112-DC90-477D-89DD-86D9967B3C44}" destId="{19ECE9A6-EE28-4F8A-A171-05B4FADC637A}" srcOrd="0" destOrd="0" presId="urn:microsoft.com/office/officeart/2005/8/layout/vList4"/>
    <dgm:cxn modelId="{01104BAF-374A-4161-A203-8999D46C6BA4}" type="presParOf" srcId="{54F29112-DC90-477D-89DD-86D9967B3C44}" destId="{4455ED47-7E74-4F64-8AF0-020DCCACFAB2}" srcOrd="1" destOrd="0" presId="urn:microsoft.com/office/officeart/2005/8/layout/vList4"/>
    <dgm:cxn modelId="{9CEB0FB4-CC79-4024-AF45-CD8137AE36CA}" type="presParOf" srcId="{54F29112-DC90-477D-89DD-86D9967B3C44}" destId="{519D118D-6D72-4112-9E90-8143A5250D3A}" srcOrd="2" destOrd="0" presId="urn:microsoft.com/office/officeart/2005/8/layout/vList4"/>
    <dgm:cxn modelId="{0EE2CD4F-E502-42D0-991C-8F6F3A5D9296}" type="presParOf" srcId="{A30C7253-A1E5-4B70-871B-FDE00889F4B0}" destId="{6F718D38-F7D9-4950-9E00-52A83AD5CD49}" srcOrd="7" destOrd="0" presId="urn:microsoft.com/office/officeart/2005/8/layout/vList4"/>
    <dgm:cxn modelId="{D931273B-9563-4DF5-B707-1F5F4AE466E0}" type="presParOf" srcId="{A30C7253-A1E5-4B70-871B-FDE00889F4B0}" destId="{29798C77-2EA5-4634-A354-20EF5DE1A2ED}" srcOrd="8" destOrd="0" presId="urn:microsoft.com/office/officeart/2005/8/layout/vList4"/>
    <dgm:cxn modelId="{65E77813-F2F5-40A7-884B-5F00F74ACC50}" type="presParOf" srcId="{29798C77-2EA5-4634-A354-20EF5DE1A2ED}" destId="{47DEC394-A495-4BEA-BE70-C89017C5F14C}" srcOrd="0" destOrd="0" presId="urn:microsoft.com/office/officeart/2005/8/layout/vList4"/>
    <dgm:cxn modelId="{9062ED3C-4C34-4309-AF1D-6B7909A80DC1}" type="presParOf" srcId="{29798C77-2EA5-4634-A354-20EF5DE1A2ED}" destId="{B1E7C462-371F-4613-8E7D-0F06A9641B0A}" srcOrd="1" destOrd="0" presId="urn:microsoft.com/office/officeart/2005/8/layout/vList4"/>
    <dgm:cxn modelId="{05199860-CCD9-4E4E-933B-CA4A96FA67E5}" type="presParOf" srcId="{29798C77-2EA5-4634-A354-20EF5DE1A2ED}" destId="{18A92CF4-EB5F-4CF0-8D3E-73DA6780EA01}"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30CB0-9828-42A0-B832-34DF41120B81}">
      <dsp:nvSpPr>
        <dsp:cNvPr id="0" name=""/>
        <dsp:cNvSpPr/>
      </dsp:nvSpPr>
      <dsp:spPr>
        <a:xfrm rot="5400000">
          <a:off x="4687847" y="-1819339"/>
          <a:ext cx="987504" cy="487680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en-US" sz="1900" kern="1200" smtClean="0"/>
            <a:t>Standard formats for electronically encoding data elements</a:t>
          </a:r>
          <a:endParaRPr lang="en-US" sz="1900" kern="1200"/>
        </a:p>
      </dsp:txBody>
      <dsp:txXfrm rot="-5400000">
        <a:off x="2743199" y="173515"/>
        <a:ext cx="4828594" cy="891092"/>
      </dsp:txXfrm>
    </dsp:sp>
    <dsp:sp modelId="{A2C89C98-7867-4E64-AAAF-30AD89FF1F45}">
      <dsp:nvSpPr>
        <dsp:cNvPr id="0" name=""/>
        <dsp:cNvSpPr/>
      </dsp:nvSpPr>
      <dsp:spPr>
        <a:xfrm>
          <a:off x="0" y="1870"/>
          <a:ext cx="2743200" cy="12343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kern="1200" dirty="0" smtClean="0"/>
            <a:t>Health care data standards and technical infrastructure</a:t>
          </a:r>
          <a:endParaRPr lang="en-US" sz="1800" kern="1200" dirty="0"/>
        </a:p>
      </dsp:txBody>
      <dsp:txXfrm>
        <a:off x="60257" y="62127"/>
        <a:ext cx="2622686" cy="1113866"/>
      </dsp:txXfrm>
    </dsp:sp>
    <dsp:sp modelId="{3D503003-A946-48DA-82CB-AD4AD19F1E3C}">
      <dsp:nvSpPr>
        <dsp:cNvPr id="0" name=""/>
        <dsp:cNvSpPr/>
      </dsp:nvSpPr>
      <dsp:spPr>
        <a:xfrm rot="5400000">
          <a:off x="4687847" y="-523240"/>
          <a:ext cx="987504" cy="487680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en-US" sz="1900" kern="1200" smtClean="0"/>
            <a:t>EHRs, CPOE systems, digital sources of medical knowledge, and decision-support tools</a:t>
          </a:r>
          <a:endParaRPr lang="en-US" sz="1900" kern="1200"/>
        </a:p>
      </dsp:txBody>
      <dsp:txXfrm rot="-5400000">
        <a:off x="2743199" y="1469614"/>
        <a:ext cx="4828594" cy="891092"/>
      </dsp:txXfrm>
    </dsp:sp>
    <dsp:sp modelId="{FD9804AB-F3E6-45C0-B146-A5001CF68FEF}">
      <dsp:nvSpPr>
        <dsp:cNvPr id="0" name=""/>
        <dsp:cNvSpPr/>
      </dsp:nvSpPr>
      <dsp:spPr>
        <a:xfrm>
          <a:off x="0" y="1297969"/>
          <a:ext cx="2743200" cy="12343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kern="1200" dirty="0" smtClean="0"/>
            <a:t>Core clinical applications</a:t>
          </a:r>
          <a:endParaRPr lang="en-US" sz="1800" kern="1200" dirty="0"/>
        </a:p>
      </dsp:txBody>
      <dsp:txXfrm>
        <a:off x="60257" y="1358226"/>
        <a:ext cx="2622686" cy="1113866"/>
      </dsp:txXfrm>
    </dsp:sp>
    <dsp:sp modelId="{CA805771-6E08-4282-8B42-319A14A0592B}">
      <dsp:nvSpPr>
        <dsp:cNvPr id="0" name=""/>
        <dsp:cNvSpPr/>
      </dsp:nvSpPr>
      <dsp:spPr>
        <a:xfrm rot="5400000">
          <a:off x="4687847" y="772859"/>
          <a:ext cx="987504" cy="487680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en-US" sz="1900" kern="1200" smtClean="0"/>
            <a:t>Development of techniques and concepts that facilitate interactions between people and computers</a:t>
          </a:r>
          <a:endParaRPr lang="en-US" sz="1900" kern="1200"/>
        </a:p>
      </dsp:txBody>
      <dsp:txXfrm rot="-5400000">
        <a:off x="2743199" y="2765713"/>
        <a:ext cx="4828594" cy="891092"/>
      </dsp:txXfrm>
    </dsp:sp>
    <dsp:sp modelId="{519DEACE-31BC-4864-9D28-5770614EAF41}">
      <dsp:nvSpPr>
        <dsp:cNvPr id="0" name=""/>
        <dsp:cNvSpPr/>
      </dsp:nvSpPr>
      <dsp:spPr>
        <a:xfrm>
          <a:off x="0" y="2594069"/>
          <a:ext cx="2743200" cy="12343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kern="1200" dirty="0" smtClean="0"/>
            <a:t>Information communications systems</a:t>
          </a:r>
          <a:endParaRPr lang="en-US" sz="1800" kern="1200" dirty="0"/>
        </a:p>
      </dsp:txBody>
      <dsp:txXfrm>
        <a:off x="60257" y="2654326"/>
        <a:ext cx="2622686" cy="11138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96129-EB28-4575-AA4C-67D65329D286}">
      <dsp:nvSpPr>
        <dsp:cNvPr id="0" name=""/>
        <dsp:cNvSpPr/>
      </dsp:nvSpPr>
      <dsp:spPr>
        <a:xfrm>
          <a:off x="892" y="58972"/>
          <a:ext cx="3479468" cy="20876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A standardized, multilingual vocabulary of terminology </a:t>
          </a:r>
          <a:endParaRPr lang="en-US" sz="2600" kern="1200" dirty="0"/>
        </a:p>
      </dsp:txBody>
      <dsp:txXfrm>
        <a:off x="892" y="58972"/>
        <a:ext cx="3479468" cy="2087681"/>
      </dsp:txXfrm>
    </dsp:sp>
    <dsp:sp modelId="{046F7BB1-7AB3-41E0-8211-C399FB09EDE0}">
      <dsp:nvSpPr>
        <dsp:cNvPr id="0" name=""/>
        <dsp:cNvSpPr/>
      </dsp:nvSpPr>
      <dsp:spPr>
        <a:xfrm>
          <a:off x="3828307" y="58972"/>
          <a:ext cx="3479468" cy="20876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Used by healthcare professionals for the electronic exchange of clinical health information </a:t>
          </a:r>
          <a:endParaRPr lang="en-US" sz="2600" kern="1200" dirty="0"/>
        </a:p>
      </dsp:txBody>
      <dsp:txXfrm>
        <a:off x="3828307" y="58972"/>
        <a:ext cx="3479468" cy="2087681"/>
      </dsp:txXfrm>
    </dsp:sp>
    <dsp:sp modelId="{B73D856A-7726-4146-853E-3FD1151F5133}">
      <dsp:nvSpPr>
        <dsp:cNvPr id="0" name=""/>
        <dsp:cNvSpPr/>
      </dsp:nvSpPr>
      <dsp:spPr>
        <a:xfrm>
          <a:off x="892" y="2494600"/>
          <a:ext cx="3479468" cy="20876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Can be mapped to other coding systems, such as ICD‐10, which helps to facilitate semantic interoperability </a:t>
          </a:r>
          <a:endParaRPr lang="en-US" sz="2600" kern="1200" dirty="0"/>
        </a:p>
      </dsp:txBody>
      <dsp:txXfrm>
        <a:off x="892" y="2494600"/>
        <a:ext cx="3479468" cy="2087681"/>
      </dsp:txXfrm>
    </dsp:sp>
    <dsp:sp modelId="{101E0C61-CD7B-4098-B58C-03D736F571BB}">
      <dsp:nvSpPr>
        <dsp:cNvPr id="0" name=""/>
        <dsp:cNvSpPr/>
      </dsp:nvSpPr>
      <dsp:spPr>
        <a:xfrm>
          <a:off x="3828307" y="2494600"/>
          <a:ext cx="3479468" cy="20876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Codes are searchable and available for free from the National Library of Medicine (NLM)</a:t>
          </a:r>
          <a:endParaRPr lang="en-US" sz="2600" kern="1200" dirty="0"/>
        </a:p>
      </dsp:txBody>
      <dsp:txXfrm>
        <a:off x="3828307" y="2494600"/>
        <a:ext cx="3479468" cy="20876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C9E9BE-D8D2-4CCD-A958-99E3B4E0AD02}">
      <dsp:nvSpPr>
        <dsp:cNvPr id="0" name=""/>
        <dsp:cNvSpPr/>
      </dsp:nvSpPr>
      <dsp:spPr>
        <a:xfrm>
          <a:off x="625002" y="618"/>
          <a:ext cx="3192988" cy="191579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smtClean="0"/>
            <a:t>Designed for data exchange</a:t>
          </a:r>
          <a:endParaRPr lang="en-US" sz="2500" kern="1200"/>
        </a:p>
      </dsp:txBody>
      <dsp:txXfrm>
        <a:off x="625002" y="618"/>
        <a:ext cx="3192988" cy="1915793"/>
      </dsp:txXfrm>
    </dsp:sp>
    <dsp:sp modelId="{E43BE023-0E80-4F7C-8730-74F5002D04D9}">
      <dsp:nvSpPr>
        <dsp:cNvPr id="0" name=""/>
        <dsp:cNvSpPr/>
      </dsp:nvSpPr>
      <dsp:spPr>
        <a:xfrm>
          <a:off x="4137289" y="618"/>
          <a:ext cx="3192988" cy="1915793"/>
        </a:xfrm>
        <a:prstGeom prst="rect">
          <a:avLst/>
        </a:prstGeom>
        <a:solidFill>
          <a:schemeClr val="accent4">
            <a:hueOff val="6503344"/>
            <a:satOff val="5058"/>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smtClean="0"/>
            <a:t>Captures pharmacist’s interventions</a:t>
          </a:r>
          <a:endParaRPr lang="en-US" sz="2500" kern="1200"/>
        </a:p>
      </dsp:txBody>
      <dsp:txXfrm>
        <a:off x="4137289" y="618"/>
        <a:ext cx="3192988" cy="1915793"/>
      </dsp:txXfrm>
    </dsp:sp>
    <dsp:sp modelId="{06757C61-7AA8-42DA-BC3F-8FD27636A36A}">
      <dsp:nvSpPr>
        <dsp:cNvPr id="0" name=""/>
        <dsp:cNvSpPr/>
      </dsp:nvSpPr>
      <dsp:spPr>
        <a:xfrm>
          <a:off x="625002" y="2235710"/>
          <a:ext cx="3192988" cy="1915793"/>
        </a:xfrm>
        <a:prstGeom prst="rect">
          <a:avLst/>
        </a:prstGeom>
        <a:solidFill>
          <a:schemeClr val="accent4">
            <a:hueOff val="13006688"/>
            <a:satOff val="10115"/>
            <a:lumOff val="-86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t>Uses national standard for data exchange (SNOMED CT)</a:t>
          </a:r>
          <a:endParaRPr lang="en-US" sz="2500" kern="1200" dirty="0"/>
        </a:p>
      </dsp:txBody>
      <dsp:txXfrm>
        <a:off x="625002" y="2235710"/>
        <a:ext cx="3192988" cy="1915793"/>
      </dsp:txXfrm>
    </dsp:sp>
    <dsp:sp modelId="{AE5B621A-756D-4512-9EEB-6A68DD6E4394}">
      <dsp:nvSpPr>
        <dsp:cNvPr id="0" name=""/>
        <dsp:cNvSpPr/>
      </dsp:nvSpPr>
      <dsp:spPr>
        <a:xfrm>
          <a:off x="4137289" y="2235710"/>
          <a:ext cx="3192988" cy="1915793"/>
        </a:xfrm>
        <a:prstGeom prst="rect">
          <a:avLst/>
        </a:prstGeom>
        <a:solidFill>
          <a:schemeClr val="accent4">
            <a:hueOff val="19510032"/>
            <a:satOff val="15173"/>
            <a:lumOff val="-1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en-US" sz="2500" kern="1200" smtClean="0"/>
            <a:t>Capturing clinical data needed for</a:t>
          </a:r>
          <a:endParaRPr lang="en-US" sz="2500" kern="1200"/>
        </a:p>
        <a:p>
          <a:pPr marL="228600" lvl="1" indent="-228600" algn="l" defTabSz="889000" rtl="0">
            <a:lnSpc>
              <a:spcPct val="90000"/>
            </a:lnSpc>
            <a:spcBef>
              <a:spcPct val="0"/>
            </a:spcBef>
            <a:spcAft>
              <a:spcPct val="15000"/>
            </a:spcAft>
            <a:buChar char="••"/>
          </a:pPr>
          <a:r>
            <a:rPr lang="en-US" sz="2000" kern="1200" dirty="0" smtClean="0"/>
            <a:t>Value-based payment models</a:t>
          </a:r>
          <a:endParaRPr lang="en-US" sz="2000" kern="1200" dirty="0"/>
        </a:p>
        <a:p>
          <a:pPr marL="228600" lvl="1" indent="-228600" algn="l" defTabSz="889000" rtl="0">
            <a:lnSpc>
              <a:spcPct val="90000"/>
            </a:lnSpc>
            <a:spcBef>
              <a:spcPct val="0"/>
            </a:spcBef>
            <a:spcAft>
              <a:spcPct val="15000"/>
            </a:spcAft>
            <a:buChar char="••"/>
          </a:pPr>
          <a:r>
            <a:rPr lang="en-US" sz="2000" kern="1200" smtClean="0"/>
            <a:t>Payer reimbursement</a:t>
          </a:r>
          <a:endParaRPr lang="en-US" sz="2000" kern="1200"/>
        </a:p>
      </dsp:txBody>
      <dsp:txXfrm>
        <a:off x="4137289" y="2235710"/>
        <a:ext cx="3192988" cy="19157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FC09F-6451-4855-BE5F-ADAE4FB8EB08}">
      <dsp:nvSpPr>
        <dsp:cNvPr id="0" name=""/>
        <dsp:cNvSpPr/>
      </dsp:nvSpPr>
      <dsp:spPr>
        <a:xfrm>
          <a:off x="0" y="0"/>
          <a:ext cx="7162800" cy="92599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smtClean="0"/>
            <a:t>Identify software solution</a:t>
          </a:r>
          <a:endParaRPr lang="en-US" sz="2600" kern="1200"/>
        </a:p>
      </dsp:txBody>
      <dsp:txXfrm>
        <a:off x="1525159" y="0"/>
        <a:ext cx="5637640" cy="925996"/>
      </dsp:txXfrm>
    </dsp:sp>
    <dsp:sp modelId="{BCA91CD0-C846-41B7-A40B-BEE138366152}">
      <dsp:nvSpPr>
        <dsp:cNvPr id="0" name=""/>
        <dsp:cNvSpPr/>
      </dsp:nvSpPr>
      <dsp:spPr>
        <a:xfrm>
          <a:off x="92599" y="92599"/>
          <a:ext cx="1432560" cy="740796"/>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6309" t="12535" r="-551" b="12212"/>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71A8CB-7C0A-40CD-881C-69D8578A690B}">
      <dsp:nvSpPr>
        <dsp:cNvPr id="0" name=""/>
        <dsp:cNvSpPr/>
      </dsp:nvSpPr>
      <dsp:spPr>
        <a:xfrm>
          <a:off x="0" y="1018595"/>
          <a:ext cx="7162800" cy="92599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smtClean="0"/>
            <a:t>Identify patient population or service pharmacy is documenting</a:t>
          </a:r>
          <a:endParaRPr lang="en-US" sz="2600" kern="1200" dirty="0" smtClean="0"/>
        </a:p>
      </dsp:txBody>
      <dsp:txXfrm>
        <a:off x="1525159" y="1018595"/>
        <a:ext cx="5637640" cy="925996"/>
      </dsp:txXfrm>
    </dsp:sp>
    <dsp:sp modelId="{AAFA4338-AF14-45FB-85EE-4D0BF6E98BA9}">
      <dsp:nvSpPr>
        <dsp:cNvPr id="0" name=""/>
        <dsp:cNvSpPr/>
      </dsp:nvSpPr>
      <dsp:spPr>
        <a:xfrm>
          <a:off x="92599" y="1111195"/>
          <a:ext cx="1432560" cy="740796"/>
        </a:xfrm>
        <a:prstGeom prst="roundRect">
          <a:avLst>
            <a:gd name="adj" fmla="val 10000"/>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26324" t="3691" r="31150" b="-3198"/>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D3F4E4-1E24-401B-8613-31173B7F328B}">
      <dsp:nvSpPr>
        <dsp:cNvPr id="0" name=""/>
        <dsp:cNvSpPr/>
      </dsp:nvSpPr>
      <dsp:spPr>
        <a:xfrm>
          <a:off x="0" y="2037191"/>
          <a:ext cx="7162800" cy="92599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smtClean="0"/>
            <a:t>Identify how patients are identified </a:t>
          </a:r>
          <a:endParaRPr lang="en-US" sz="2600" kern="1200" dirty="0" smtClean="0"/>
        </a:p>
      </dsp:txBody>
      <dsp:txXfrm>
        <a:off x="1525159" y="2037191"/>
        <a:ext cx="5637640" cy="925996"/>
      </dsp:txXfrm>
    </dsp:sp>
    <dsp:sp modelId="{B1C2A591-FFBB-410A-8D4D-CAC68A82ADAE}">
      <dsp:nvSpPr>
        <dsp:cNvPr id="0" name=""/>
        <dsp:cNvSpPr/>
      </dsp:nvSpPr>
      <dsp:spPr>
        <a:xfrm>
          <a:off x="92599" y="2129791"/>
          <a:ext cx="1432560" cy="740796"/>
        </a:xfrm>
        <a:prstGeom prst="roundRect">
          <a:avLst>
            <a:gd name="adj" fmla="val 10000"/>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0877" t="4843" r="23419" b="-16253"/>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ECE9A6-EE28-4F8A-A171-05B4FADC637A}">
      <dsp:nvSpPr>
        <dsp:cNvPr id="0" name=""/>
        <dsp:cNvSpPr/>
      </dsp:nvSpPr>
      <dsp:spPr>
        <a:xfrm>
          <a:off x="0" y="3055787"/>
          <a:ext cx="7162800" cy="92599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smtClean="0"/>
            <a:t>Identify when in workflow care plans are completed</a:t>
          </a:r>
          <a:endParaRPr lang="en-US" sz="2600" kern="1200" dirty="0" smtClean="0"/>
        </a:p>
      </dsp:txBody>
      <dsp:txXfrm>
        <a:off x="1525159" y="3055787"/>
        <a:ext cx="5637640" cy="925996"/>
      </dsp:txXfrm>
    </dsp:sp>
    <dsp:sp modelId="{4455ED47-7E74-4F64-8AF0-020DCCACFAB2}">
      <dsp:nvSpPr>
        <dsp:cNvPr id="0" name=""/>
        <dsp:cNvSpPr/>
      </dsp:nvSpPr>
      <dsp:spPr>
        <a:xfrm>
          <a:off x="92599" y="3148387"/>
          <a:ext cx="1432560" cy="740796"/>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23000" b="-23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DEC394-A495-4BEA-BE70-C89017C5F14C}">
      <dsp:nvSpPr>
        <dsp:cNvPr id="0" name=""/>
        <dsp:cNvSpPr/>
      </dsp:nvSpPr>
      <dsp:spPr>
        <a:xfrm>
          <a:off x="0" y="4074383"/>
          <a:ext cx="7162800" cy="92599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smtClean="0"/>
            <a:t>Identify who completes care plans</a:t>
          </a:r>
          <a:endParaRPr lang="en-US" sz="2600" kern="1200" dirty="0"/>
        </a:p>
      </dsp:txBody>
      <dsp:txXfrm>
        <a:off x="1525159" y="4074383"/>
        <a:ext cx="5637640" cy="925996"/>
      </dsp:txXfrm>
    </dsp:sp>
    <dsp:sp modelId="{B1E7C462-371F-4613-8E7D-0F06A9641B0A}">
      <dsp:nvSpPr>
        <dsp:cNvPr id="0" name=""/>
        <dsp:cNvSpPr/>
      </dsp:nvSpPr>
      <dsp:spPr>
        <a:xfrm>
          <a:off x="92599" y="4166982"/>
          <a:ext cx="1432560" cy="740796"/>
        </a:xfrm>
        <a:prstGeom prst="roundRect">
          <a:avLst>
            <a:gd name="adj" fmla="val 10000"/>
          </a:avLst>
        </a:prstGeom>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2320" t="-34769" r="-82912" b="-63883"/>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577E48-A28D-4DD8-A197-0D29ADBF1762}" type="datetimeFigureOut">
              <a:rPr lang="en-US" smtClean="0"/>
              <a:t>2/14/2022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134E44-6DCA-454F-BA66-B24D181378F7}" type="slidenum">
              <a:rPr lang="en-US" smtClean="0"/>
              <a:t>‹#›</a:t>
            </a:fld>
            <a:endParaRPr lang="en-US"/>
          </a:p>
        </p:txBody>
      </p:sp>
    </p:spTree>
    <p:extLst>
      <p:ext uri="{BB962C8B-B14F-4D97-AF65-F5344CB8AC3E}">
        <p14:creationId xmlns:p14="http://schemas.microsoft.com/office/powerpoint/2010/main" val="1329601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ecareplaninitiative.com/software-solution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healthit.gov/topic/health-it-and-health-information-exchange-basics/what-hie"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healthit.gov/topic/health-it-resources/health-it-curriculum-resources-educator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himss.org/library/interoperability-standards/terminology-standard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nomed.org/snomed-ct/five-step-briefin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ecareplaninitiative.com/technical-specification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ecareplaninitiative.com/technical-specification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Describe advances in health information technology to support clinical documentation</a:t>
            </a:r>
          </a:p>
          <a:p>
            <a:pPr lvl="0"/>
            <a:r>
              <a:rPr lang="en-US" sz="1200" kern="1200" dirty="0" smtClean="0">
                <a:solidFill>
                  <a:schemeClr val="tx1"/>
                </a:solidFill>
                <a:effectLst/>
                <a:latin typeface="+mn-lt"/>
                <a:ea typeface="+mn-ea"/>
                <a:cs typeface="+mn-cs"/>
              </a:rPr>
              <a:t>Describe the purpose of e-care plans and how they are used in practice </a:t>
            </a:r>
          </a:p>
          <a:p>
            <a:pPr lvl="0"/>
            <a:r>
              <a:rPr lang="en-US" sz="1200" kern="1200" dirty="0" smtClean="0">
                <a:solidFill>
                  <a:schemeClr val="tx1"/>
                </a:solidFill>
                <a:effectLst/>
                <a:latin typeface="+mn-lt"/>
                <a:ea typeface="+mn-ea"/>
                <a:cs typeface="+mn-cs"/>
              </a:rPr>
              <a:t>List the components of a e‐care plan and identify appropriate information to include in each section </a:t>
            </a:r>
          </a:p>
          <a:p>
            <a:pPr lvl="0"/>
            <a:r>
              <a:rPr lang="en-US" sz="1200" kern="1200" dirty="0" smtClean="0">
                <a:solidFill>
                  <a:schemeClr val="tx1"/>
                </a:solidFill>
                <a:effectLst/>
                <a:latin typeface="+mn-lt"/>
                <a:ea typeface="+mn-ea"/>
                <a:cs typeface="+mn-cs"/>
              </a:rPr>
              <a:t>Discuss ways of adapting dispensing workflow to support enhanced community services</a:t>
            </a:r>
          </a:p>
          <a:p>
            <a:endParaRPr lang="en-US" dirty="0"/>
          </a:p>
        </p:txBody>
      </p:sp>
      <p:sp>
        <p:nvSpPr>
          <p:cNvPr id="4" name="Slide Number Placeholder 3"/>
          <p:cNvSpPr>
            <a:spLocks noGrp="1"/>
          </p:cNvSpPr>
          <p:nvPr>
            <p:ph type="sldNum" sz="quarter" idx="10"/>
          </p:nvPr>
        </p:nvSpPr>
        <p:spPr/>
        <p:txBody>
          <a:bodyPr/>
          <a:lstStyle/>
          <a:p>
            <a:fld id="{AB134E44-6DCA-454F-BA66-B24D181378F7}" type="slidenum">
              <a:rPr lang="en-US" smtClean="0"/>
              <a:t>2</a:t>
            </a:fld>
            <a:endParaRPr lang="en-US"/>
          </a:p>
        </p:txBody>
      </p:sp>
    </p:spTree>
    <p:extLst>
      <p:ext uri="{BB962C8B-B14F-4D97-AF65-F5344CB8AC3E}">
        <p14:creationId xmlns:p14="http://schemas.microsoft.com/office/powerpoint/2010/main" val="1517042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A digital health care infrastructure provides many benefits over paper systems. But just like paper charts, electronic health records are stored within a clinic or hospital system and are rarely shared with your other providers. As a result, your doctors seldom have access to all your health information, which they need to give you the best care possible.</a:t>
            </a:r>
          </a:p>
          <a:p>
            <a:pPr fontAlgn="base"/>
            <a:r>
              <a:rPr lang="en-US" sz="1200" b="0" i="0" kern="1200" dirty="0" smtClean="0">
                <a:solidFill>
                  <a:schemeClr val="tx1"/>
                </a:solidFill>
                <a:effectLst/>
                <a:latin typeface="+mn-lt"/>
                <a:ea typeface="+mn-ea"/>
                <a:cs typeface="+mn-cs"/>
              </a:rPr>
              <a:t>The Arkansas State Health Alliance for Records Exchange (SHARE) is a state-wide health information exchange (HIE) that solves this problem. SHARE allows participating doctors, nurses, specialists, health services professionals and public health authorities to access and securely exchange with each other real-time, electronic patient information that is protected by federal and state privacy and security laws.</a:t>
            </a:r>
          </a:p>
          <a:p>
            <a:endParaRPr lang="en-US" dirty="0"/>
          </a:p>
        </p:txBody>
      </p:sp>
      <p:sp>
        <p:nvSpPr>
          <p:cNvPr id="4" name="Slide Number Placeholder 3"/>
          <p:cNvSpPr>
            <a:spLocks noGrp="1"/>
          </p:cNvSpPr>
          <p:nvPr>
            <p:ph type="sldNum" sz="quarter" idx="10"/>
          </p:nvPr>
        </p:nvSpPr>
        <p:spPr/>
        <p:txBody>
          <a:bodyPr/>
          <a:lstStyle/>
          <a:p>
            <a:fld id="{AB134E44-6DCA-454F-BA66-B24D181378F7}" type="slidenum">
              <a:rPr lang="en-US" smtClean="0"/>
              <a:t>11</a:t>
            </a:fld>
            <a:endParaRPr lang="en-US"/>
          </a:p>
        </p:txBody>
      </p:sp>
    </p:spTree>
    <p:extLst>
      <p:ext uri="{BB962C8B-B14F-4D97-AF65-F5344CB8AC3E}">
        <p14:creationId xmlns:p14="http://schemas.microsoft.com/office/powerpoint/2010/main" val="2631941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It is a standard that is owned and maintained by NCPDP and HL7. It is an open standard</a:t>
            </a:r>
          </a:p>
          <a:p>
            <a:r>
              <a:rPr lang="en-US" sz="1200" b="0" i="0" u="none" strike="noStrike" kern="1200" baseline="0" dirty="0" smtClean="0">
                <a:solidFill>
                  <a:schemeClr val="tx1"/>
                </a:solidFill>
                <a:latin typeface="+mn-lt"/>
                <a:ea typeface="+mn-ea"/>
                <a:cs typeface="+mn-cs"/>
              </a:rPr>
              <a:t>that any technology provider can adopt. The specifications are published. Any vendor that you</a:t>
            </a:r>
          </a:p>
          <a:p>
            <a:r>
              <a:rPr lang="en-US" sz="1200" b="0" i="0" u="none" strike="noStrike" kern="1200" baseline="0" dirty="0" smtClean="0">
                <a:solidFill>
                  <a:schemeClr val="tx1"/>
                </a:solidFill>
                <a:latin typeface="+mn-lt"/>
                <a:ea typeface="+mn-ea"/>
                <a:cs typeface="+mn-cs"/>
              </a:rPr>
              <a:t>work with that wants to add </a:t>
            </a:r>
            <a:r>
              <a:rPr lang="en-US" sz="1200" b="0" i="0" u="none" strike="noStrike" kern="1200" baseline="0" dirty="0" err="1" smtClean="0">
                <a:solidFill>
                  <a:schemeClr val="tx1"/>
                </a:solidFill>
                <a:latin typeface="+mn-lt"/>
                <a:ea typeface="+mn-ea"/>
                <a:cs typeface="+mn-cs"/>
              </a:rPr>
              <a:t>eCare</a:t>
            </a:r>
            <a:r>
              <a:rPr lang="en-US" sz="1200" b="0" i="0" u="none" strike="noStrike" kern="1200" baseline="0" dirty="0" smtClean="0">
                <a:solidFill>
                  <a:schemeClr val="tx1"/>
                </a:solidFill>
                <a:latin typeface="+mn-lt"/>
                <a:ea typeface="+mn-ea"/>
                <a:cs typeface="+mn-cs"/>
              </a:rPr>
              <a:t> Plan capability to their system can do so.</a:t>
            </a:r>
            <a:endParaRPr lang="en-US" dirty="0"/>
          </a:p>
        </p:txBody>
      </p:sp>
      <p:sp>
        <p:nvSpPr>
          <p:cNvPr id="4" name="Slide Number Placeholder 3"/>
          <p:cNvSpPr>
            <a:spLocks noGrp="1"/>
          </p:cNvSpPr>
          <p:nvPr>
            <p:ph type="sldNum" sz="quarter" idx="10"/>
          </p:nvPr>
        </p:nvSpPr>
        <p:spPr/>
        <p:txBody>
          <a:bodyPr/>
          <a:lstStyle/>
          <a:p>
            <a:fld id="{AB134E44-6DCA-454F-BA66-B24D181378F7}" type="slidenum">
              <a:rPr lang="en-US" smtClean="0"/>
              <a:t>12</a:t>
            </a:fld>
            <a:endParaRPr lang="en-US"/>
          </a:p>
        </p:txBody>
      </p:sp>
    </p:spTree>
    <p:extLst>
      <p:ext uri="{BB962C8B-B14F-4D97-AF65-F5344CB8AC3E}">
        <p14:creationId xmlns:p14="http://schemas.microsoft.com/office/powerpoint/2010/main" val="789693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https://www.ecareplaninitiative.com/software-solutions</a:t>
            </a:r>
            <a:endParaRPr lang="en-US" dirty="0"/>
          </a:p>
        </p:txBody>
      </p:sp>
      <p:sp>
        <p:nvSpPr>
          <p:cNvPr id="4" name="Slide Number Placeholder 3"/>
          <p:cNvSpPr>
            <a:spLocks noGrp="1"/>
          </p:cNvSpPr>
          <p:nvPr>
            <p:ph type="sldNum" sz="quarter" idx="10"/>
          </p:nvPr>
        </p:nvSpPr>
        <p:spPr/>
        <p:txBody>
          <a:bodyPr/>
          <a:lstStyle/>
          <a:p>
            <a:fld id="{AB134E44-6DCA-454F-BA66-B24D181378F7}" type="slidenum">
              <a:rPr lang="en-US" smtClean="0"/>
              <a:t>15</a:t>
            </a:fld>
            <a:endParaRPr lang="en-US"/>
          </a:p>
        </p:txBody>
      </p:sp>
    </p:spTree>
    <p:extLst>
      <p:ext uri="{BB962C8B-B14F-4D97-AF65-F5344CB8AC3E}">
        <p14:creationId xmlns:p14="http://schemas.microsoft.com/office/powerpoint/2010/main" val="976564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Documentation in a universal format allows for communication among health care practitioners. Written documentation is one key to a successful, open-communication partnership among providers. In addition, accurate, appropriate, and concise documentation is an essential component of ensuring that the patient care provided is evident, not only for patient safety and continuity but also for cases where reimbursement and quality of care are being challenged contractually or legally. 	</a:t>
            </a:r>
            <a:endParaRPr lang="en-US" dirty="0"/>
          </a:p>
        </p:txBody>
      </p:sp>
      <p:sp>
        <p:nvSpPr>
          <p:cNvPr id="4" name="Slide Number Placeholder 3"/>
          <p:cNvSpPr>
            <a:spLocks noGrp="1"/>
          </p:cNvSpPr>
          <p:nvPr>
            <p:ph type="sldNum" sz="quarter" idx="10"/>
          </p:nvPr>
        </p:nvSpPr>
        <p:spPr/>
        <p:txBody>
          <a:bodyPr/>
          <a:lstStyle/>
          <a:p>
            <a:fld id="{AB134E44-6DCA-454F-BA66-B24D181378F7}" type="slidenum">
              <a:rPr lang="en-US" smtClean="0"/>
              <a:t>3</a:t>
            </a:fld>
            <a:endParaRPr lang="en-US"/>
          </a:p>
        </p:txBody>
      </p:sp>
    </p:spTree>
    <p:extLst>
      <p:ext uri="{BB962C8B-B14F-4D97-AF65-F5344CB8AC3E}">
        <p14:creationId xmlns:p14="http://schemas.microsoft.com/office/powerpoint/2010/main" val="4283504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References:</a:t>
            </a:r>
          </a:p>
          <a:p>
            <a:endParaRPr lang="en-US" dirty="0" smtClean="0">
              <a:hlinkClick r:id="rId3"/>
            </a:endParaRPr>
          </a:p>
          <a:p>
            <a:r>
              <a:rPr lang="en-US" dirty="0" smtClean="0">
                <a:hlinkClick r:id="rId3"/>
              </a:rPr>
              <a:t>https://www.healthit.gov/topic/health-it-and-health-information-exchange-basics/what-hie</a:t>
            </a:r>
            <a:endParaRPr lang="en-US" dirty="0" smtClean="0"/>
          </a:p>
          <a:p>
            <a:r>
              <a:rPr lang="en-US" dirty="0" smtClean="0">
                <a:hlinkClick r:id="rId4"/>
              </a:rPr>
              <a:t>https://www.healthit.gov/topic/health-it-resources/health-it-curriculum-resources-educators</a:t>
            </a:r>
            <a:endParaRPr lang="en-US" dirty="0"/>
          </a:p>
        </p:txBody>
      </p:sp>
      <p:sp>
        <p:nvSpPr>
          <p:cNvPr id="4" name="Slide Number Placeholder 3"/>
          <p:cNvSpPr>
            <a:spLocks noGrp="1"/>
          </p:cNvSpPr>
          <p:nvPr>
            <p:ph type="sldNum" sz="quarter" idx="10"/>
          </p:nvPr>
        </p:nvSpPr>
        <p:spPr/>
        <p:txBody>
          <a:bodyPr/>
          <a:lstStyle/>
          <a:p>
            <a:fld id="{AB134E44-6DCA-454F-BA66-B24D181378F7}" type="slidenum">
              <a:rPr lang="en-US" smtClean="0"/>
              <a:t>4</a:t>
            </a:fld>
            <a:endParaRPr lang="en-US"/>
          </a:p>
        </p:txBody>
      </p:sp>
    </p:spTree>
    <p:extLst>
      <p:ext uri="{BB962C8B-B14F-4D97-AF65-F5344CB8AC3E}">
        <p14:creationId xmlns:p14="http://schemas.microsoft.com/office/powerpoint/2010/main" val="3783366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National Academy of Engineering (US) and Institute of Medicine (US) Committee on Engineering and the Health Care System; Reid PP, Compton WD, Grossman JH, et al., editors. Building a Better Delivery System: A New Engineering/Health Care Partnership. Washington (DC): National Academies Press (US); 2005. 4, Information and Communications Systems: The Backbone of the Health Care Delivery System. Available from: https://www.ncbi.nlm.nih.gov/books/NBK22862/</a:t>
            </a:r>
            <a:endParaRPr lang="en-US" dirty="0"/>
          </a:p>
        </p:txBody>
      </p:sp>
      <p:sp>
        <p:nvSpPr>
          <p:cNvPr id="4" name="Slide Number Placeholder 3"/>
          <p:cNvSpPr>
            <a:spLocks noGrp="1"/>
          </p:cNvSpPr>
          <p:nvPr>
            <p:ph type="sldNum" sz="quarter" idx="10"/>
          </p:nvPr>
        </p:nvSpPr>
        <p:spPr/>
        <p:txBody>
          <a:bodyPr/>
          <a:lstStyle/>
          <a:p>
            <a:fld id="{AB134E44-6DCA-454F-BA66-B24D181378F7}" type="slidenum">
              <a:rPr lang="en-US" smtClean="0"/>
              <a:t>5</a:t>
            </a:fld>
            <a:endParaRPr lang="en-US"/>
          </a:p>
        </p:txBody>
      </p:sp>
    </p:spTree>
    <p:extLst>
      <p:ext uri="{BB962C8B-B14F-4D97-AF65-F5344CB8AC3E}">
        <p14:creationId xmlns:p14="http://schemas.microsoft.com/office/powerpoint/2010/main" val="2753628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https://www.himss.org/library/interoperability-standards/terminology-standards</a:t>
            </a:r>
            <a:endParaRPr lang="en-US" dirty="0"/>
          </a:p>
        </p:txBody>
      </p:sp>
      <p:sp>
        <p:nvSpPr>
          <p:cNvPr id="4" name="Slide Number Placeholder 3"/>
          <p:cNvSpPr>
            <a:spLocks noGrp="1"/>
          </p:cNvSpPr>
          <p:nvPr>
            <p:ph type="sldNum" sz="quarter" idx="10"/>
          </p:nvPr>
        </p:nvSpPr>
        <p:spPr/>
        <p:txBody>
          <a:bodyPr/>
          <a:lstStyle/>
          <a:p>
            <a:fld id="{AB134E44-6DCA-454F-BA66-B24D181378F7}" type="slidenum">
              <a:rPr lang="en-US" smtClean="0"/>
              <a:t>6</a:t>
            </a:fld>
            <a:endParaRPr lang="en-US"/>
          </a:p>
        </p:txBody>
      </p:sp>
    </p:spTree>
    <p:extLst>
      <p:ext uri="{BB962C8B-B14F-4D97-AF65-F5344CB8AC3E}">
        <p14:creationId xmlns:p14="http://schemas.microsoft.com/office/powerpoint/2010/main" val="4213185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https://www.snomed.org/snomed-ct/five-step-briefing</a:t>
            </a:r>
            <a:endParaRPr lang="en-US" dirty="0"/>
          </a:p>
        </p:txBody>
      </p:sp>
      <p:sp>
        <p:nvSpPr>
          <p:cNvPr id="4" name="Slide Number Placeholder 3"/>
          <p:cNvSpPr>
            <a:spLocks noGrp="1"/>
          </p:cNvSpPr>
          <p:nvPr>
            <p:ph type="sldNum" sz="quarter" idx="10"/>
          </p:nvPr>
        </p:nvSpPr>
        <p:spPr/>
        <p:txBody>
          <a:bodyPr/>
          <a:lstStyle/>
          <a:p>
            <a:fld id="{AB134E44-6DCA-454F-BA66-B24D181378F7}" type="slidenum">
              <a:rPr lang="en-US" smtClean="0"/>
              <a:t>7</a:t>
            </a:fld>
            <a:endParaRPr lang="en-US"/>
          </a:p>
        </p:txBody>
      </p:sp>
    </p:spTree>
    <p:extLst>
      <p:ext uri="{BB962C8B-B14F-4D97-AF65-F5344CB8AC3E}">
        <p14:creationId xmlns:p14="http://schemas.microsoft.com/office/powerpoint/2010/main" val="3798630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134E44-6DCA-454F-BA66-B24D181378F7}" type="slidenum">
              <a:rPr lang="en-US" smtClean="0"/>
              <a:t>8</a:t>
            </a:fld>
            <a:endParaRPr lang="en-US"/>
          </a:p>
        </p:txBody>
      </p:sp>
    </p:spTree>
    <p:extLst>
      <p:ext uri="{BB962C8B-B14F-4D97-AF65-F5344CB8AC3E}">
        <p14:creationId xmlns:p14="http://schemas.microsoft.com/office/powerpoint/2010/main" val="703419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https://www.ecareplaninitiative.com/technical-specifications</a:t>
            </a:r>
            <a:endParaRPr lang="en-US" dirty="0"/>
          </a:p>
        </p:txBody>
      </p:sp>
      <p:sp>
        <p:nvSpPr>
          <p:cNvPr id="4" name="Slide Number Placeholder 3"/>
          <p:cNvSpPr>
            <a:spLocks noGrp="1"/>
          </p:cNvSpPr>
          <p:nvPr>
            <p:ph type="sldNum" sz="quarter" idx="10"/>
          </p:nvPr>
        </p:nvSpPr>
        <p:spPr/>
        <p:txBody>
          <a:bodyPr/>
          <a:lstStyle/>
          <a:p>
            <a:fld id="{AB134E44-6DCA-454F-BA66-B24D181378F7}" type="slidenum">
              <a:rPr lang="en-US" smtClean="0"/>
              <a:t>9</a:t>
            </a:fld>
            <a:endParaRPr lang="en-US"/>
          </a:p>
        </p:txBody>
      </p:sp>
    </p:spTree>
    <p:extLst>
      <p:ext uri="{BB962C8B-B14F-4D97-AF65-F5344CB8AC3E}">
        <p14:creationId xmlns:p14="http://schemas.microsoft.com/office/powerpoint/2010/main" val="1369555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https://www.ecareplaninitiative.com/technical-specifications</a:t>
            </a:r>
            <a:endParaRPr lang="en-US" dirty="0"/>
          </a:p>
        </p:txBody>
      </p:sp>
      <p:sp>
        <p:nvSpPr>
          <p:cNvPr id="4" name="Slide Number Placeholder 3"/>
          <p:cNvSpPr>
            <a:spLocks noGrp="1"/>
          </p:cNvSpPr>
          <p:nvPr>
            <p:ph type="sldNum" sz="quarter" idx="10"/>
          </p:nvPr>
        </p:nvSpPr>
        <p:spPr/>
        <p:txBody>
          <a:bodyPr/>
          <a:lstStyle/>
          <a:p>
            <a:fld id="{AB134E44-6DCA-454F-BA66-B24D181378F7}" type="slidenum">
              <a:rPr lang="en-US" smtClean="0"/>
              <a:t>10</a:t>
            </a:fld>
            <a:endParaRPr lang="en-US"/>
          </a:p>
        </p:txBody>
      </p:sp>
    </p:spTree>
    <p:extLst>
      <p:ext uri="{BB962C8B-B14F-4D97-AF65-F5344CB8AC3E}">
        <p14:creationId xmlns:p14="http://schemas.microsoft.com/office/powerpoint/2010/main" val="2456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57676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66214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73904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l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851657"/>
      </p:ext>
    </p:extLst>
  </p:cSld>
  <p:clrMapOvr>
    <a:masterClrMapping/>
  </p:clrMapOvr>
  <mc:AlternateContent xmlns:mc="http://schemas.openxmlformats.org/markup-compatibility/2006" xmlns:p14="http://schemas.microsoft.com/office/powerpoint/2010/main">
    <mc:Choice Requires="p14">
      <p:transition p14:dur="0" advClick="0" advTm="100"/>
    </mc:Choice>
    <mc:Fallback xmlns="">
      <p:transition advClick="0" advTm="100"/>
    </mc:Fallback>
  </mc:AlternateContent>
  <p:timing>
    <p:tnLst>
      <p:par>
        <p:cTn id="1" dur="indefinite" restart="never" nodeType="tmRoot"/>
      </p:par>
    </p:tnLst>
  </p:timing>
  <p:extLst mod="1">
    <p:ext uri="{DCECCB84-F9BA-43D5-87BE-67443E8EF086}">
      <p15:sldGuideLst xmlns:p15="http://schemas.microsoft.com/office/powerpoint/2012/main">
        <p15:guide id="1" pos="304">
          <p15:clr>
            <a:srgbClr val="FBAE40"/>
          </p15:clr>
        </p15:guide>
        <p15:guide id="2" pos="4375">
          <p15:clr>
            <a:srgbClr val="FBAE40"/>
          </p15:clr>
        </p15:guide>
        <p15:guide id="3" orient="horz" pos="384">
          <p15:clr>
            <a:srgbClr val="FBAE40"/>
          </p15:clr>
        </p15:guide>
        <p15:guide id="4" orient="horz" pos="39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Welcome Page">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1218872" y="1497998"/>
            <a:ext cx="1783007" cy="1929384"/>
          </a:xfrm>
          <a:prstGeom prst="ellipse">
            <a:avLst/>
          </a:prstGeom>
        </p:spPr>
        <p:txBody>
          <a:bodyPr/>
          <a:lstStyle>
            <a:lvl1pPr>
              <a:defRPr sz="1300">
                <a:solidFill>
                  <a:schemeClr val="tx2"/>
                </a:solidFill>
              </a:defRPr>
            </a:lvl1pPr>
          </a:lstStyle>
          <a:p>
            <a:endParaRPr lang="en-US"/>
          </a:p>
        </p:txBody>
      </p:sp>
    </p:spTree>
    <p:extLst>
      <p:ext uri="{BB962C8B-B14F-4D97-AF65-F5344CB8AC3E}">
        <p14:creationId xmlns:p14="http://schemas.microsoft.com/office/powerpoint/2010/main" val="1141353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pos="304" userDrawn="1">
          <p15:clr>
            <a:srgbClr val="FBAE40"/>
          </p15:clr>
        </p15:guide>
        <p15:guide id="2" pos="4375" userDrawn="1">
          <p15:clr>
            <a:srgbClr val="FBAE40"/>
          </p15:clr>
        </p15:guide>
        <p15:guide id="3" orient="horz" pos="384" userDrawn="1">
          <p15:clr>
            <a:srgbClr val="FBAE40"/>
          </p15:clr>
        </p15:guide>
        <p15:guide id="4" orient="horz" pos="393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page with Page Number">
    <p:spTree>
      <p:nvGrpSpPr>
        <p:cNvPr id="1" name=""/>
        <p:cNvGrpSpPr/>
        <p:nvPr/>
      </p:nvGrpSpPr>
      <p:grpSpPr>
        <a:xfrm>
          <a:off x="0" y="0"/>
          <a:ext cx="0" cy="0"/>
          <a:chOff x="0" y="0"/>
          <a:chExt cx="0" cy="0"/>
        </a:xfrm>
      </p:grpSpPr>
      <p:sp>
        <p:nvSpPr>
          <p:cNvPr id="5" name="Rectangle 4"/>
          <p:cNvSpPr/>
          <p:nvPr userDrawn="1"/>
        </p:nvSpPr>
        <p:spPr>
          <a:xfrm>
            <a:off x="8199439" y="6369055"/>
            <a:ext cx="350203" cy="488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6"/>
          </a:p>
        </p:txBody>
      </p:sp>
      <p:sp>
        <p:nvSpPr>
          <p:cNvPr id="7" name="TextBox 6"/>
          <p:cNvSpPr txBox="1"/>
          <p:nvPr userDrawn="1"/>
        </p:nvSpPr>
        <p:spPr>
          <a:xfrm>
            <a:off x="8207431" y="6452874"/>
            <a:ext cx="331676" cy="150041"/>
          </a:xfrm>
          <a:prstGeom prst="rect">
            <a:avLst/>
          </a:prstGeom>
          <a:noFill/>
        </p:spPr>
        <p:txBody>
          <a:bodyPr wrap="square" lIns="0" tIns="0" rIns="0" bIns="0" rtlCol="0">
            <a:spAutoFit/>
          </a:bodyPr>
          <a:lstStyle/>
          <a:p>
            <a:pPr algn="ctr"/>
            <a:fld id="{0734B565-F3A7-4F3A-A7A3-CEB56CC79533}" type="slidenum">
              <a:rPr lang="en-US" sz="975" b="0" smtClean="0">
                <a:solidFill>
                  <a:schemeClr val="bg1"/>
                </a:solidFill>
                <a:latin typeface="Lato" panose="020F0502020204030203" pitchFamily="34" charset="0"/>
              </a:rPr>
              <a:pPr algn="ctr"/>
              <a:t>‹#›</a:t>
            </a:fld>
            <a:endParaRPr lang="en-US" sz="975" b="0" dirty="0">
              <a:solidFill>
                <a:schemeClr val="bg1"/>
              </a:solidFill>
              <a:latin typeface="Lato" panose="020F0502020204030203" pitchFamily="34" charset="0"/>
            </a:endParaRPr>
          </a:p>
        </p:txBody>
      </p:sp>
      <p:sp>
        <p:nvSpPr>
          <p:cNvPr id="9" name="TextBox 8"/>
          <p:cNvSpPr txBox="1"/>
          <p:nvPr userDrawn="1"/>
        </p:nvSpPr>
        <p:spPr>
          <a:xfrm>
            <a:off x="6238875" y="6452874"/>
            <a:ext cx="1765300" cy="150041"/>
          </a:xfrm>
          <a:prstGeom prst="rect">
            <a:avLst/>
          </a:prstGeom>
          <a:noFill/>
        </p:spPr>
        <p:txBody>
          <a:bodyPr wrap="square" lIns="0" tIns="0" rIns="0" bIns="0" rtlCol="0">
            <a:spAutoFit/>
          </a:bodyPr>
          <a:lstStyle/>
          <a:p>
            <a:pPr algn="r">
              <a:lnSpc>
                <a:spcPct val="100000"/>
              </a:lnSpc>
              <a:spcAft>
                <a:spcPts val="0"/>
              </a:spcAft>
            </a:pPr>
            <a:r>
              <a:rPr lang="en-US" sz="975" b="0" dirty="0" smtClean="0">
                <a:solidFill>
                  <a:schemeClr val="bg1">
                    <a:lumMod val="50000"/>
                  </a:schemeClr>
                </a:solidFill>
                <a:latin typeface="Lato Light" panose="020F0302020204030203" pitchFamily="34" charset="0"/>
              </a:rPr>
              <a:t>Public PowerPoint Template</a:t>
            </a:r>
            <a:endParaRPr lang="en-US" sz="975" b="0" dirty="0">
              <a:solidFill>
                <a:schemeClr val="bg1">
                  <a:lumMod val="50000"/>
                </a:schemeClr>
              </a:solidFill>
              <a:latin typeface="Lato Light" panose="020F0302020204030203" pitchFamily="34" charset="0"/>
            </a:endParaRPr>
          </a:p>
        </p:txBody>
      </p:sp>
    </p:spTree>
    <p:extLst>
      <p:ext uri="{BB962C8B-B14F-4D97-AF65-F5344CB8AC3E}">
        <p14:creationId xmlns:p14="http://schemas.microsoft.com/office/powerpoint/2010/main" val="1527762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pos="304" userDrawn="1">
          <p15:clr>
            <a:srgbClr val="FBAE40"/>
          </p15:clr>
        </p15:guide>
        <p15:guide id="2" pos="4375" userDrawn="1">
          <p15:clr>
            <a:srgbClr val="FBAE40"/>
          </p15:clr>
        </p15:guide>
        <p15:guide id="3" orient="horz" pos="1264" userDrawn="1">
          <p15:clr>
            <a:srgbClr val="FBAE40"/>
          </p15:clr>
        </p15:guide>
        <p15:guide id="4" orient="horz" pos="3760" userDrawn="1">
          <p15:clr>
            <a:srgbClr val="FBAE40"/>
          </p15:clr>
        </p15:guide>
        <p15:guide id="5" pos="4196" userDrawn="1">
          <p15:clr>
            <a:srgbClr val="FBAE40"/>
          </p15:clr>
        </p15:guide>
        <p15:guide id="6" pos="48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P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335281" y="1019865"/>
            <a:ext cx="8473440" cy="3895725"/>
          </a:xfrm>
          <a:prstGeom prst="rect">
            <a:avLst/>
          </a:prstGeom>
        </p:spPr>
        <p:txBody>
          <a:bodyPr/>
          <a:lstStyle>
            <a:lvl1pPr>
              <a:defRPr sz="1951">
                <a:solidFill>
                  <a:schemeClr val="tx2"/>
                </a:solidFill>
                <a:latin typeface="Lato" panose="020F0502020204030203" pitchFamily="34" charset="0"/>
              </a:defRPr>
            </a:lvl1pPr>
          </a:lstStyle>
          <a:p>
            <a:endParaRPr lang="en-US"/>
          </a:p>
        </p:txBody>
      </p:sp>
    </p:spTree>
    <p:extLst>
      <p:ext uri="{BB962C8B-B14F-4D97-AF65-F5344CB8AC3E}">
        <p14:creationId xmlns:p14="http://schemas.microsoft.com/office/powerpoint/2010/main" val="2453106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pos="304" userDrawn="1">
          <p15:clr>
            <a:srgbClr val="FBAE40"/>
          </p15:clr>
        </p15:guide>
        <p15:guide id="2" pos="4375" userDrawn="1">
          <p15:clr>
            <a:srgbClr val="FBAE40"/>
          </p15:clr>
        </p15:guide>
        <p15:guide id="3" orient="horz" pos="384" userDrawn="1">
          <p15:clr>
            <a:srgbClr val="FBAE40"/>
          </p15:clr>
        </p15:guide>
        <p15:guide id="4" orient="horz" pos="393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Half Page with Picture at Right">
    <p:spTree>
      <p:nvGrpSpPr>
        <p:cNvPr id="1" name=""/>
        <p:cNvGrpSpPr/>
        <p:nvPr/>
      </p:nvGrpSpPr>
      <p:grpSpPr>
        <a:xfrm>
          <a:off x="0" y="0"/>
          <a:ext cx="0" cy="0"/>
          <a:chOff x="0" y="0"/>
          <a:chExt cx="0" cy="0"/>
        </a:xfrm>
      </p:grpSpPr>
      <p:sp>
        <p:nvSpPr>
          <p:cNvPr id="18" name="Picture Placeholder 4"/>
          <p:cNvSpPr>
            <a:spLocks noGrp="1"/>
          </p:cNvSpPr>
          <p:nvPr>
            <p:ph type="pic" sz="quarter" idx="15"/>
          </p:nvPr>
        </p:nvSpPr>
        <p:spPr>
          <a:xfrm>
            <a:off x="4632613" y="1020778"/>
            <a:ext cx="4174808" cy="4816444"/>
          </a:xfrm>
          <a:prstGeom prst="rect">
            <a:avLst/>
          </a:prstGeom>
        </p:spPr>
        <p:txBody>
          <a:bodyPr/>
          <a:lstStyle>
            <a:lvl1pPr>
              <a:defRPr sz="1300">
                <a:solidFill>
                  <a:schemeClr val="tx2"/>
                </a:solidFill>
                <a:latin typeface="Lato" panose="020F0502020204030203" pitchFamily="34" charset="0"/>
              </a:defRPr>
            </a:lvl1pPr>
          </a:lstStyle>
          <a:p>
            <a:endParaRPr lang="en-US"/>
          </a:p>
        </p:txBody>
      </p:sp>
      <p:sp>
        <p:nvSpPr>
          <p:cNvPr id="9" name="Text Placeholder 8"/>
          <p:cNvSpPr>
            <a:spLocks noGrp="1"/>
          </p:cNvSpPr>
          <p:nvPr>
            <p:ph type="body" sz="quarter" idx="10"/>
          </p:nvPr>
        </p:nvSpPr>
        <p:spPr>
          <a:xfrm>
            <a:off x="594363" y="479870"/>
            <a:ext cx="3376279" cy="483831"/>
          </a:xfrm>
          <a:prstGeom prst="rect">
            <a:avLst/>
          </a:prstGeom>
        </p:spPr>
        <p:txBody>
          <a:bodyPr lIns="0" tIns="0" rIns="0" bIns="0"/>
          <a:lstStyle>
            <a:lvl1pPr marL="0" indent="0" algn="l">
              <a:buNone/>
              <a:defRPr sz="2925" b="1" cap="none" spc="0" baseline="0">
                <a:solidFill>
                  <a:schemeClr val="tx2"/>
                </a:solidFill>
                <a:latin typeface="Lato" panose="020F0502020204030203" pitchFamily="34" charset="0"/>
                <a:ea typeface="Roboto" panose="02000000000000000000" pitchFamily="2" charset="0"/>
              </a:defRPr>
            </a:lvl1pPr>
          </a:lstStyle>
          <a:p>
            <a:pPr lvl="0"/>
            <a:r>
              <a:rPr lang="en-US" dirty="0" smtClean="0"/>
              <a:t>Click to edit Master text styles</a:t>
            </a:r>
          </a:p>
        </p:txBody>
      </p:sp>
      <p:sp>
        <p:nvSpPr>
          <p:cNvPr id="11" name="Text Placeholder 8"/>
          <p:cNvSpPr>
            <a:spLocks noGrp="1"/>
          </p:cNvSpPr>
          <p:nvPr>
            <p:ph type="body" sz="quarter" idx="11"/>
          </p:nvPr>
        </p:nvSpPr>
        <p:spPr>
          <a:xfrm>
            <a:off x="594363" y="998375"/>
            <a:ext cx="3376279" cy="226255"/>
          </a:xfrm>
          <a:prstGeom prst="rect">
            <a:avLst/>
          </a:prstGeom>
        </p:spPr>
        <p:txBody>
          <a:bodyPr lIns="0" tIns="0" rIns="0" bIns="0"/>
          <a:lstStyle>
            <a:lvl1pPr marL="0" indent="0" algn="l">
              <a:buNone/>
              <a:defRPr sz="1192" b="0" cap="none" baseline="0">
                <a:solidFill>
                  <a:schemeClr val="bg1">
                    <a:lumMod val="50000"/>
                  </a:schemeClr>
                </a:solidFill>
                <a:latin typeface="Lato Light" panose="020F0302020204030203" pitchFamily="34" charset="0"/>
              </a:defRPr>
            </a:lvl1pPr>
          </a:lstStyle>
          <a:p>
            <a:pPr lvl="0"/>
            <a:r>
              <a:rPr lang="en-US" dirty="0" smtClean="0"/>
              <a:t>Click to edit Master text styles</a:t>
            </a:r>
          </a:p>
        </p:txBody>
      </p:sp>
      <p:sp>
        <p:nvSpPr>
          <p:cNvPr id="8" name="Rectangle 7"/>
          <p:cNvSpPr/>
          <p:nvPr userDrawn="1"/>
        </p:nvSpPr>
        <p:spPr>
          <a:xfrm>
            <a:off x="607060" y="1331548"/>
            <a:ext cx="338328" cy="365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6"/>
          </a:p>
        </p:txBody>
      </p:sp>
    </p:spTree>
    <p:extLst>
      <p:ext uri="{BB962C8B-B14F-4D97-AF65-F5344CB8AC3E}">
        <p14:creationId xmlns:p14="http://schemas.microsoft.com/office/powerpoint/2010/main" val="2626513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pos="304" userDrawn="1">
          <p15:clr>
            <a:srgbClr val="FBAE40"/>
          </p15:clr>
        </p15:guide>
        <p15:guide id="2" pos="4375" userDrawn="1">
          <p15:clr>
            <a:srgbClr val="FBAE40"/>
          </p15:clr>
        </p15:guide>
        <p15:guide id="3" orient="horz" pos="1264" userDrawn="1">
          <p15:clr>
            <a:srgbClr val="FBAE40"/>
          </p15:clr>
        </p15:guide>
        <p15:guide id="4" orient="horz" pos="3760" userDrawn="1">
          <p15:clr>
            <a:srgbClr val="FBAE40"/>
          </p15:clr>
        </p15:guide>
        <p15:guide id="5" pos="4196" userDrawn="1">
          <p15:clr>
            <a:srgbClr val="FBAE40"/>
          </p15:clr>
        </p15:guide>
        <p15:guide id="6" pos="48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mpany Timeline Page 1">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770622" y="2309315"/>
            <a:ext cx="2652712" cy="1482292"/>
          </a:xfrm>
          <a:prstGeom prst="rect">
            <a:avLst/>
          </a:prstGeom>
        </p:spPr>
        <p:txBody>
          <a:bodyPr/>
          <a:lstStyle>
            <a:lvl1pPr>
              <a:defRPr sz="1300">
                <a:solidFill>
                  <a:schemeClr val="tx2"/>
                </a:solidFill>
                <a:latin typeface="Lato" panose="020F0502020204030203" pitchFamily="34" charset="0"/>
              </a:defRPr>
            </a:lvl1pPr>
          </a:lstStyle>
          <a:p>
            <a:endParaRPr lang="en-US"/>
          </a:p>
        </p:txBody>
      </p:sp>
      <p:sp>
        <p:nvSpPr>
          <p:cNvPr id="3" name="Rectangle 2"/>
          <p:cNvSpPr/>
          <p:nvPr userDrawn="1"/>
        </p:nvSpPr>
        <p:spPr>
          <a:xfrm>
            <a:off x="8199439" y="6369055"/>
            <a:ext cx="350203" cy="488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6"/>
          </a:p>
        </p:txBody>
      </p:sp>
      <p:sp>
        <p:nvSpPr>
          <p:cNvPr id="9" name="Text Placeholder 8"/>
          <p:cNvSpPr>
            <a:spLocks noGrp="1"/>
          </p:cNvSpPr>
          <p:nvPr>
            <p:ph type="body" sz="quarter" idx="10"/>
          </p:nvPr>
        </p:nvSpPr>
        <p:spPr>
          <a:xfrm>
            <a:off x="594360" y="479870"/>
            <a:ext cx="7955280" cy="483831"/>
          </a:xfrm>
          <a:prstGeom prst="rect">
            <a:avLst/>
          </a:prstGeom>
        </p:spPr>
        <p:txBody>
          <a:bodyPr lIns="0" tIns="0" rIns="0" bIns="0"/>
          <a:lstStyle>
            <a:lvl1pPr marL="0" indent="0" algn="l">
              <a:buNone/>
              <a:defRPr sz="2925" b="1" cap="none" spc="0" baseline="0">
                <a:solidFill>
                  <a:schemeClr val="tx2"/>
                </a:solidFill>
                <a:latin typeface="Lato" panose="020F0502020204030203" pitchFamily="34" charset="0"/>
                <a:ea typeface="Roboto" panose="02000000000000000000" pitchFamily="2" charset="0"/>
              </a:defRPr>
            </a:lvl1pPr>
          </a:lstStyle>
          <a:p>
            <a:pPr lvl="0"/>
            <a:r>
              <a:rPr lang="en-US" dirty="0" smtClean="0"/>
              <a:t>Click to edit Master text styles</a:t>
            </a:r>
          </a:p>
        </p:txBody>
      </p:sp>
      <p:sp>
        <p:nvSpPr>
          <p:cNvPr id="11" name="Text Placeholder 8"/>
          <p:cNvSpPr>
            <a:spLocks noGrp="1"/>
          </p:cNvSpPr>
          <p:nvPr>
            <p:ph type="body" sz="quarter" idx="11"/>
          </p:nvPr>
        </p:nvSpPr>
        <p:spPr>
          <a:xfrm>
            <a:off x="594360" y="998375"/>
            <a:ext cx="7955280" cy="226255"/>
          </a:xfrm>
          <a:prstGeom prst="rect">
            <a:avLst/>
          </a:prstGeom>
        </p:spPr>
        <p:txBody>
          <a:bodyPr lIns="0" tIns="0" rIns="0" bIns="0"/>
          <a:lstStyle>
            <a:lvl1pPr marL="0" indent="0" algn="l">
              <a:buNone/>
              <a:defRPr sz="1192" b="0" cap="none" baseline="0">
                <a:solidFill>
                  <a:schemeClr val="bg1">
                    <a:lumMod val="50000"/>
                  </a:schemeClr>
                </a:solidFill>
                <a:latin typeface="Lato Light" panose="020F0302020204030203" pitchFamily="34" charset="0"/>
              </a:defRPr>
            </a:lvl1pPr>
          </a:lstStyle>
          <a:p>
            <a:pPr lvl="0"/>
            <a:r>
              <a:rPr lang="en-US" dirty="0" smtClean="0"/>
              <a:t>Click to edit Master text styles</a:t>
            </a:r>
          </a:p>
        </p:txBody>
      </p:sp>
      <p:sp>
        <p:nvSpPr>
          <p:cNvPr id="6" name="TextBox 5"/>
          <p:cNvSpPr txBox="1"/>
          <p:nvPr userDrawn="1"/>
        </p:nvSpPr>
        <p:spPr>
          <a:xfrm>
            <a:off x="8207431" y="6452874"/>
            <a:ext cx="331676" cy="150041"/>
          </a:xfrm>
          <a:prstGeom prst="rect">
            <a:avLst/>
          </a:prstGeom>
          <a:noFill/>
        </p:spPr>
        <p:txBody>
          <a:bodyPr wrap="square" lIns="0" tIns="0" rIns="0" bIns="0" rtlCol="0">
            <a:spAutoFit/>
          </a:bodyPr>
          <a:lstStyle/>
          <a:p>
            <a:pPr algn="ctr"/>
            <a:fld id="{0734B565-F3A7-4F3A-A7A3-CEB56CC79533}" type="slidenum">
              <a:rPr lang="en-US" sz="975" b="0" smtClean="0">
                <a:solidFill>
                  <a:schemeClr val="bg1"/>
                </a:solidFill>
                <a:latin typeface="Lato" panose="020F0502020204030203" pitchFamily="34" charset="0"/>
              </a:rPr>
              <a:pPr algn="ctr"/>
              <a:t>‹#›</a:t>
            </a:fld>
            <a:endParaRPr lang="en-US" sz="975" b="0" dirty="0">
              <a:solidFill>
                <a:schemeClr val="bg1"/>
              </a:solidFill>
              <a:latin typeface="Lato" panose="020F0502020204030203" pitchFamily="34" charset="0"/>
            </a:endParaRPr>
          </a:p>
        </p:txBody>
      </p:sp>
      <p:sp>
        <p:nvSpPr>
          <p:cNvPr id="13" name="TextBox 12"/>
          <p:cNvSpPr txBox="1"/>
          <p:nvPr userDrawn="1"/>
        </p:nvSpPr>
        <p:spPr>
          <a:xfrm>
            <a:off x="6238875" y="6452874"/>
            <a:ext cx="1765300" cy="150041"/>
          </a:xfrm>
          <a:prstGeom prst="rect">
            <a:avLst/>
          </a:prstGeom>
          <a:noFill/>
        </p:spPr>
        <p:txBody>
          <a:bodyPr wrap="square" lIns="0" tIns="0" rIns="0" bIns="0" rtlCol="0">
            <a:spAutoFit/>
          </a:bodyPr>
          <a:lstStyle/>
          <a:p>
            <a:pPr algn="r">
              <a:lnSpc>
                <a:spcPct val="100000"/>
              </a:lnSpc>
              <a:spcAft>
                <a:spcPts val="0"/>
              </a:spcAft>
            </a:pPr>
            <a:r>
              <a:rPr lang="en-US" sz="975" b="0" dirty="0" smtClean="0">
                <a:solidFill>
                  <a:schemeClr val="bg1">
                    <a:lumMod val="50000"/>
                  </a:schemeClr>
                </a:solidFill>
                <a:latin typeface="Lato Light" panose="020F0302020204030203" pitchFamily="34" charset="0"/>
              </a:rPr>
              <a:t>Public PowerPoint Template</a:t>
            </a:r>
            <a:endParaRPr lang="en-US" sz="975" b="0" dirty="0">
              <a:solidFill>
                <a:schemeClr val="bg1">
                  <a:lumMod val="50000"/>
                </a:schemeClr>
              </a:solidFill>
              <a:latin typeface="Lato Light" panose="020F0302020204030203" pitchFamily="34" charset="0"/>
            </a:endParaRPr>
          </a:p>
        </p:txBody>
      </p:sp>
      <p:sp>
        <p:nvSpPr>
          <p:cNvPr id="18" name="Picture Placeholder 4"/>
          <p:cNvSpPr>
            <a:spLocks noGrp="1"/>
          </p:cNvSpPr>
          <p:nvPr>
            <p:ph type="pic" sz="quarter" idx="13"/>
          </p:nvPr>
        </p:nvSpPr>
        <p:spPr>
          <a:xfrm>
            <a:off x="5736126" y="2706778"/>
            <a:ext cx="2652712" cy="1482292"/>
          </a:xfrm>
          <a:prstGeom prst="rect">
            <a:avLst/>
          </a:prstGeom>
        </p:spPr>
        <p:txBody>
          <a:bodyPr/>
          <a:lstStyle>
            <a:lvl1pPr>
              <a:defRPr sz="1300">
                <a:solidFill>
                  <a:schemeClr val="tx2"/>
                </a:solidFill>
                <a:latin typeface="Lato" panose="020F0502020204030203" pitchFamily="34" charset="0"/>
              </a:defRPr>
            </a:lvl1pPr>
          </a:lstStyle>
          <a:p>
            <a:endParaRPr lang="en-US"/>
          </a:p>
        </p:txBody>
      </p:sp>
      <p:sp>
        <p:nvSpPr>
          <p:cNvPr id="21" name="Rectangle 20"/>
          <p:cNvSpPr/>
          <p:nvPr userDrawn="1"/>
        </p:nvSpPr>
        <p:spPr>
          <a:xfrm>
            <a:off x="607060" y="1331548"/>
            <a:ext cx="338328" cy="365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6"/>
          </a:p>
        </p:txBody>
      </p:sp>
    </p:spTree>
    <p:extLst>
      <p:ext uri="{BB962C8B-B14F-4D97-AF65-F5344CB8AC3E}">
        <p14:creationId xmlns:p14="http://schemas.microsoft.com/office/powerpoint/2010/main" val="550977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pos="304" userDrawn="1">
          <p15:clr>
            <a:srgbClr val="FBAE40"/>
          </p15:clr>
        </p15:guide>
        <p15:guide id="2" pos="4375" userDrawn="1">
          <p15:clr>
            <a:srgbClr val="FBAE40"/>
          </p15:clr>
        </p15:guide>
        <p15:guide id="3" orient="horz" pos="1264" userDrawn="1">
          <p15:clr>
            <a:srgbClr val="FBAE40"/>
          </p15:clr>
        </p15:guide>
        <p15:guide id="4" orient="horz" pos="3760" userDrawn="1">
          <p15:clr>
            <a:srgbClr val="FBAE40"/>
          </p15:clr>
        </p15:guide>
        <p15:guide id="5" pos="4196" userDrawn="1">
          <p15:clr>
            <a:srgbClr val="FBAE40"/>
          </p15:clr>
        </p15:guide>
        <p15:guide id="6" pos="48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mpany Timeline Page 2">
    <p:spTree>
      <p:nvGrpSpPr>
        <p:cNvPr id="1" name=""/>
        <p:cNvGrpSpPr/>
        <p:nvPr/>
      </p:nvGrpSpPr>
      <p:grpSpPr>
        <a:xfrm>
          <a:off x="0" y="0"/>
          <a:ext cx="0" cy="0"/>
          <a:chOff x="0" y="0"/>
          <a:chExt cx="0" cy="0"/>
        </a:xfrm>
      </p:grpSpPr>
      <p:sp>
        <p:nvSpPr>
          <p:cNvPr id="3" name="Rectangle 2"/>
          <p:cNvSpPr/>
          <p:nvPr userDrawn="1"/>
        </p:nvSpPr>
        <p:spPr>
          <a:xfrm>
            <a:off x="8199439" y="6369055"/>
            <a:ext cx="350203" cy="488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6"/>
          </a:p>
        </p:txBody>
      </p:sp>
      <p:sp>
        <p:nvSpPr>
          <p:cNvPr id="6" name="TextBox 5"/>
          <p:cNvSpPr txBox="1"/>
          <p:nvPr userDrawn="1"/>
        </p:nvSpPr>
        <p:spPr>
          <a:xfrm>
            <a:off x="8207431" y="6452874"/>
            <a:ext cx="331676" cy="150041"/>
          </a:xfrm>
          <a:prstGeom prst="rect">
            <a:avLst/>
          </a:prstGeom>
          <a:noFill/>
        </p:spPr>
        <p:txBody>
          <a:bodyPr wrap="square" lIns="0" tIns="0" rIns="0" bIns="0" rtlCol="0">
            <a:spAutoFit/>
          </a:bodyPr>
          <a:lstStyle/>
          <a:p>
            <a:pPr algn="ctr"/>
            <a:fld id="{0734B565-F3A7-4F3A-A7A3-CEB56CC79533}" type="slidenum">
              <a:rPr lang="en-US" sz="975" b="0" smtClean="0">
                <a:solidFill>
                  <a:schemeClr val="bg1"/>
                </a:solidFill>
                <a:latin typeface="Lato" panose="020F0502020204030203" pitchFamily="34" charset="0"/>
              </a:rPr>
              <a:pPr algn="ctr"/>
              <a:t>‹#›</a:t>
            </a:fld>
            <a:endParaRPr lang="en-US" sz="975" b="0" dirty="0">
              <a:solidFill>
                <a:schemeClr val="bg1"/>
              </a:solidFill>
              <a:latin typeface="Lato" panose="020F0502020204030203" pitchFamily="34" charset="0"/>
            </a:endParaRPr>
          </a:p>
        </p:txBody>
      </p:sp>
      <p:sp>
        <p:nvSpPr>
          <p:cNvPr id="13" name="TextBox 12"/>
          <p:cNvSpPr txBox="1"/>
          <p:nvPr userDrawn="1"/>
        </p:nvSpPr>
        <p:spPr>
          <a:xfrm>
            <a:off x="6238875" y="6452874"/>
            <a:ext cx="1765300" cy="150041"/>
          </a:xfrm>
          <a:prstGeom prst="rect">
            <a:avLst/>
          </a:prstGeom>
          <a:noFill/>
        </p:spPr>
        <p:txBody>
          <a:bodyPr wrap="square" lIns="0" tIns="0" rIns="0" bIns="0" rtlCol="0">
            <a:spAutoFit/>
          </a:bodyPr>
          <a:lstStyle/>
          <a:p>
            <a:pPr algn="r">
              <a:lnSpc>
                <a:spcPct val="100000"/>
              </a:lnSpc>
              <a:spcAft>
                <a:spcPts val="0"/>
              </a:spcAft>
            </a:pPr>
            <a:r>
              <a:rPr lang="en-US" sz="975" b="0" dirty="0" smtClean="0">
                <a:solidFill>
                  <a:schemeClr val="bg1">
                    <a:lumMod val="50000"/>
                  </a:schemeClr>
                </a:solidFill>
                <a:latin typeface="Lato Light" panose="020F0302020204030203" pitchFamily="34" charset="0"/>
              </a:rPr>
              <a:t>Public PowerPoint Template</a:t>
            </a:r>
            <a:endParaRPr lang="en-US" sz="975" b="0" dirty="0">
              <a:solidFill>
                <a:schemeClr val="bg1">
                  <a:lumMod val="50000"/>
                </a:schemeClr>
              </a:solidFill>
              <a:latin typeface="Lato Light" panose="020F0302020204030203" pitchFamily="34" charset="0"/>
            </a:endParaRPr>
          </a:p>
        </p:txBody>
      </p:sp>
      <p:sp>
        <p:nvSpPr>
          <p:cNvPr id="11" name="Picture Placeholder 4"/>
          <p:cNvSpPr>
            <a:spLocks noGrp="1"/>
          </p:cNvSpPr>
          <p:nvPr>
            <p:ph type="pic" sz="quarter" idx="14"/>
          </p:nvPr>
        </p:nvSpPr>
        <p:spPr>
          <a:xfrm>
            <a:off x="770622" y="1720840"/>
            <a:ext cx="2652712" cy="1482292"/>
          </a:xfrm>
          <a:prstGeom prst="rect">
            <a:avLst/>
          </a:prstGeom>
        </p:spPr>
        <p:txBody>
          <a:bodyPr/>
          <a:lstStyle>
            <a:lvl1pPr>
              <a:defRPr sz="1300">
                <a:solidFill>
                  <a:schemeClr val="tx2"/>
                </a:solidFill>
                <a:latin typeface="Lato" panose="020F0502020204030203" pitchFamily="34" charset="0"/>
              </a:defRPr>
            </a:lvl1pPr>
          </a:lstStyle>
          <a:p>
            <a:endParaRPr lang="en-US"/>
          </a:p>
        </p:txBody>
      </p:sp>
      <p:sp>
        <p:nvSpPr>
          <p:cNvPr id="17" name="Picture Placeholder 4"/>
          <p:cNvSpPr>
            <a:spLocks noGrp="1"/>
          </p:cNvSpPr>
          <p:nvPr>
            <p:ph type="pic" sz="quarter" idx="15"/>
          </p:nvPr>
        </p:nvSpPr>
        <p:spPr>
          <a:xfrm>
            <a:off x="5727645" y="2339388"/>
            <a:ext cx="2652712" cy="1482292"/>
          </a:xfrm>
          <a:prstGeom prst="rect">
            <a:avLst/>
          </a:prstGeom>
        </p:spPr>
        <p:txBody>
          <a:bodyPr/>
          <a:lstStyle>
            <a:lvl1pPr>
              <a:defRPr sz="1300">
                <a:solidFill>
                  <a:schemeClr val="tx2"/>
                </a:solidFill>
                <a:latin typeface="Lato" panose="020F0502020204030203" pitchFamily="34" charset="0"/>
              </a:defRPr>
            </a:lvl1pPr>
          </a:lstStyle>
          <a:p>
            <a:endParaRPr lang="en-US"/>
          </a:p>
        </p:txBody>
      </p:sp>
    </p:spTree>
    <p:extLst>
      <p:ext uri="{BB962C8B-B14F-4D97-AF65-F5344CB8AC3E}">
        <p14:creationId xmlns:p14="http://schemas.microsoft.com/office/powerpoint/2010/main" val="4220126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pos="304" userDrawn="1">
          <p15:clr>
            <a:srgbClr val="FBAE40"/>
          </p15:clr>
        </p15:guide>
        <p15:guide id="2" pos="4375" userDrawn="1">
          <p15:clr>
            <a:srgbClr val="FBAE40"/>
          </p15:clr>
        </p15:guide>
        <p15:guide id="3" orient="horz" pos="1264" userDrawn="1">
          <p15:clr>
            <a:srgbClr val="FBAE40"/>
          </p15:clr>
        </p15:guide>
        <p15:guide id="4" orient="horz" pos="3760" userDrawn="1">
          <p15:clr>
            <a:srgbClr val="FBAE40"/>
          </p15:clr>
        </p15:guide>
        <p15:guide id="5" pos="4196" userDrawn="1">
          <p15:clr>
            <a:srgbClr val="FBAE40"/>
          </p15:clr>
        </p15:guide>
        <p15:guide id="6" pos="48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ur Services Page 1">
    <p:spTree>
      <p:nvGrpSpPr>
        <p:cNvPr id="1" name=""/>
        <p:cNvGrpSpPr/>
        <p:nvPr/>
      </p:nvGrpSpPr>
      <p:grpSpPr>
        <a:xfrm>
          <a:off x="0" y="0"/>
          <a:ext cx="0" cy="0"/>
          <a:chOff x="0" y="0"/>
          <a:chExt cx="0" cy="0"/>
        </a:xfrm>
      </p:grpSpPr>
      <p:sp>
        <p:nvSpPr>
          <p:cNvPr id="3" name="Rectangle 2"/>
          <p:cNvSpPr/>
          <p:nvPr userDrawn="1"/>
        </p:nvSpPr>
        <p:spPr>
          <a:xfrm>
            <a:off x="8199439" y="6369055"/>
            <a:ext cx="350203" cy="488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6"/>
          </a:p>
        </p:txBody>
      </p:sp>
      <p:sp>
        <p:nvSpPr>
          <p:cNvPr id="9" name="Text Placeholder 8"/>
          <p:cNvSpPr>
            <a:spLocks noGrp="1"/>
          </p:cNvSpPr>
          <p:nvPr>
            <p:ph type="body" sz="quarter" idx="10"/>
          </p:nvPr>
        </p:nvSpPr>
        <p:spPr>
          <a:xfrm>
            <a:off x="594360" y="479870"/>
            <a:ext cx="7955280" cy="483831"/>
          </a:xfrm>
          <a:prstGeom prst="rect">
            <a:avLst/>
          </a:prstGeom>
        </p:spPr>
        <p:txBody>
          <a:bodyPr lIns="0" tIns="0" rIns="0" bIns="0"/>
          <a:lstStyle>
            <a:lvl1pPr marL="0" indent="0" algn="l">
              <a:buNone/>
              <a:defRPr sz="2925" b="1" cap="none" spc="0" baseline="0">
                <a:solidFill>
                  <a:schemeClr val="tx2"/>
                </a:solidFill>
                <a:latin typeface="Lato" panose="020F0502020204030203" pitchFamily="34" charset="0"/>
                <a:ea typeface="Roboto" panose="02000000000000000000" pitchFamily="2" charset="0"/>
              </a:defRPr>
            </a:lvl1pPr>
          </a:lstStyle>
          <a:p>
            <a:pPr lvl="0"/>
            <a:r>
              <a:rPr lang="en-US" dirty="0" smtClean="0"/>
              <a:t>Click to edit Master text styles</a:t>
            </a:r>
          </a:p>
        </p:txBody>
      </p:sp>
      <p:sp>
        <p:nvSpPr>
          <p:cNvPr id="11" name="Text Placeholder 8"/>
          <p:cNvSpPr>
            <a:spLocks noGrp="1"/>
          </p:cNvSpPr>
          <p:nvPr>
            <p:ph type="body" sz="quarter" idx="11"/>
          </p:nvPr>
        </p:nvSpPr>
        <p:spPr>
          <a:xfrm>
            <a:off x="594360" y="998375"/>
            <a:ext cx="7955280" cy="226255"/>
          </a:xfrm>
          <a:prstGeom prst="rect">
            <a:avLst/>
          </a:prstGeom>
        </p:spPr>
        <p:txBody>
          <a:bodyPr lIns="0" tIns="0" rIns="0" bIns="0"/>
          <a:lstStyle>
            <a:lvl1pPr marL="0" indent="0" algn="l">
              <a:buNone/>
              <a:defRPr sz="1192" b="0" cap="none" baseline="0">
                <a:solidFill>
                  <a:schemeClr val="bg1">
                    <a:lumMod val="50000"/>
                  </a:schemeClr>
                </a:solidFill>
                <a:latin typeface="Lato Light" panose="020F0302020204030203" pitchFamily="34" charset="0"/>
              </a:defRPr>
            </a:lvl1pPr>
          </a:lstStyle>
          <a:p>
            <a:pPr lvl="0"/>
            <a:r>
              <a:rPr lang="en-US" dirty="0" smtClean="0"/>
              <a:t>Click to edit Master text styles</a:t>
            </a:r>
          </a:p>
        </p:txBody>
      </p:sp>
      <p:sp>
        <p:nvSpPr>
          <p:cNvPr id="6" name="TextBox 5"/>
          <p:cNvSpPr txBox="1"/>
          <p:nvPr userDrawn="1"/>
        </p:nvSpPr>
        <p:spPr>
          <a:xfrm>
            <a:off x="8207431" y="6452874"/>
            <a:ext cx="331676" cy="150041"/>
          </a:xfrm>
          <a:prstGeom prst="rect">
            <a:avLst/>
          </a:prstGeom>
          <a:noFill/>
        </p:spPr>
        <p:txBody>
          <a:bodyPr wrap="square" lIns="0" tIns="0" rIns="0" bIns="0" rtlCol="0">
            <a:spAutoFit/>
          </a:bodyPr>
          <a:lstStyle/>
          <a:p>
            <a:pPr algn="ctr"/>
            <a:fld id="{0734B565-F3A7-4F3A-A7A3-CEB56CC79533}" type="slidenum">
              <a:rPr lang="en-US" sz="975" b="0" smtClean="0">
                <a:solidFill>
                  <a:schemeClr val="bg1"/>
                </a:solidFill>
                <a:latin typeface="Lato" panose="020F0502020204030203" pitchFamily="34" charset="0"/>
              </a:rPr>
              <a:pPr algn="ctr"/>
              <a:t>‹#›</a:t>
            </a:fld>
            <a:endParaRPr lang="en-US" sz="975" b="0" dirty="0">
              <a:solidFill>
                <a:schemeClr val="bg1"/>
              </a:solidFill>
              <a:latin typeface="Lato" panose="020F0502020204030203" pitchFamily="34" charset="0"/>
            </a:endParaRPr>
          </a:p>
        </p:txBody>
      </p:sp>
      <p:sp>
        <p:nvSpPr>
          <p:cNvPr id="13" name="TextBox 12"/>
          <p:cNvSpPr txBox="1"/>
          <p:nvPr userDrawn="1"/>
        </p:nvSpPr>
        <p:spPr>
          <a:xfrm>
            <a:off x="6238875" y="6452874"/>
            <a:ext cx="1765300" cy="150041"/>
          </a:xfrm>
          <a:prstGeom prst="rect">
            <a:avLst/>
          </a:prstGeom>
          <a:noFill/>
        </p:spPr>
        <p:txBody>
          <a:bodyPr wrap="square" lIns="0" tIns="0" rIns="0" bIns="0" rtlCol="0">
            <a:spAutoFit/>
          </a:bodyPr>
          <a:lstStyle/>
          <a:p>
            <a:pPr algn="r">
              <a:lnSpc>
                <a:spcPct val="100000"/>
              </a:lnSpc>
              <a:spcAft>
                <a:spcPts val="0"/>
              </a:spcAft>
            </a:pPr>
            <a:r>
              <a:rPr lang="en-US" sz="975" b="0" dirty="0" smtClean="0">
                <a:solidFill>
                  <a:schemeClr val="bg1">
                    <a:lumMod val="50000"/>
                  </a:schemeClr>
                </a:solidFill>
                <a:latin typeface="Lato Light" panose="020F0302020204030203" pitchFamily="34" charset="0"/>
              </a:rPr>
              <a:t>Public PowerPoint Template</a:t>
            </a:r>
            <a:endParaRPr lang="en-US" sz="975" b="0" dirty="0">
              <a:solidFill>
                <a:schemeClr val="bg1">
                  <a:lumMod val="50000"/>
                </a:schemeClr>
              </a:solidFill>
              <a:latin typeface="Lato Light" panose="020F0302020204030203" pitchFamily="34" charset="0"/>
            </a:endParaRPr>
          </a:p>
        </p:txBody>
      </p:sp>
      <p:sp>
        <p:nvSpPr>
          <p:cNvPr id="5" name="Picture Placeholder 4"/>
          <p:cNvSpPr>
            <a:spLocks noGrp="1"/>
          </p:cNvSpPr>
          <p:nvPr>
            <p:ph type="pic" sz="quarter" idx="12"/>
          </p:nvPr>
        </p:nvSpPr>
        <p:spPr>
          <a:xfrm>
            <a:off x="655201" y="2332221"/>
            <a:ext cx="1609700" cy="1660886"/>
          </a:xfrm>
          <a:prstGeom prst="rect">
            <a:avLst/>
          </a:prstGeom>
        </p:spPr>
        <p:txBody>
          <a:bodyPr/>
          <a:lstStyle>
            <a:lvl1pPr>
              <a:defRPr sz="1300">
                <a:solidFill>
                  <a:schemeClr val="tx2"/>
                </a:solidFill>
                <a:latin typeface="Lato" panose="020F0502020204030203" pitchFamily="34" charset="0"/>
              </a:defRPr>
            </a:lvl1pPr>
          </a:lstStyle>
          <a:p>
            <a:endParaRPr lang="en-US"/>
          </a:p>
        </p:txBody>
      </p:sp>
      <p:sp>
        <p:nvSpPr>
          <p:cNvPr id="16" name="Picture Placeholder 4"/>
          <p:cNvSpPr>
            <a:spLocks noGrp="1"/>
          </p:cNvSpPr>
          <p:nvPr>
            <p:ph type="pic" sz="quarter" idx="13"/>
          </p:nvPr>
        </p:nvSpPr>
        <p:spPr>
          <a:xfrm>
            <a:off x="2728897" y="2332221"/>
            <a:ext cx="1609700" cy="1660886"/>
          </a:xfrm>
          <a:prstGeom prst="rect">
            <a:avLst/>
          </a:prstGeom>
        </p:spPr>
        <p:txBody>
          <a:bodyPr/>
          <a:lstStyle>
            <a:lvl1pPr>
              <a:defRPr sz="1300">
                <a:solidFill>
                  <a:schemeClr val="tx2"/>
                </a:solidFill>
                <a:latin typeface="Lato" panose="020F0502020204030203" pitchFamily="34" charset="0"/>
              </a:defRPr>
            </a:lvl1pPr>
          </a:lstStyle>
          <a:p>
            <a:endParaRPr lang="en-US"/>
          </a:p>
        </p:txBody>
      </p:sp>
      <p:sp>
        <p:nvSpPr>
          <p:cNvPr id="17" name="Picture Placeholder 4"/>
          <p:cNvSpPr>
            <a:spLocks noGrp="1"/>
          </p:cNvSpPr>
          <p:nvPr>
            <p:ph type="pic" sz="quarter" idx="14"/>
          </p:nvPr>
        </p:nvSpPr>
        <p:spPr>
          <a:xfrm>
            <a:off x="4802596" y="2332221"/>
            <a:ext cx="1609700" cy="1660886"/>
          </a:xfrm>
          <a:prstGeom prst="rect">
            <a:avLst/>
          </a:prstGeom>
        </p:spPr>
        <p:txBody>
          <a:bodyPr/>
          <a:lstStyle>
            <a:lvl1pPr>
              <a:defRPr sz="1300">
                <a:solidFill>
                  <a:schemeClr val="tx2"/>
                </a:solidFill>
                <a:latin typeface="Lato" panose="020F0502020204030203" pitchFamily="34" charset="0"/>
              </a:defRPr>
            </a:lvl1pPr>
          </a:lstStyle>
          <a:p>
            <a:endParaRPr lang="en-US"/>
          </a:p>
        </p:txBody>
      </p:sp>
      <p:sp>
        <p:nvSpPr>
          <p:cNvPr id="18" name="Picture Placeholder 4"/>
          <p:cNvSpPr>
            <a:spLocks noGrp="1"/>
          </p:cNvSpPr>
          <p:nvPr>
            <p:ph type="pic" sz="quarter" idx="15"/>
          </p:nvPr>
        </p:nvSpPr>
        <p:spPr>
          <a:xfrm>
            <a:off x="6876292" y="2332221"/>
            <a:ext cx="1609700" cy="1660886"/>
          </a:xfrm>
          <a:prstGeom prst="rect">
            <a:avLst/>
          </a:prstGeom>
        </p:spPr>
        <p:txBody>
          <a:bodyPr/>
          <a:lstStyle>
            <a:lvl1pPr>
              <a:defRPr sz="1300">
                <a:solidFill>
                  <a:schemeClr val="tx2"/>
                </a:solidFill>
                <a:latin typeface="Lato" panose="020F0502020204030203" pitchFamily="34" charset="0"/>
              </a:defRPr>
            </a:lvl1pPr>
          </a:lstStyle>
          <a:p>
            <a:endParaRPr lang="en-US"/>
          </a:p>
        </p:txBody>
      </p:sp>
      <p:sp>
        <p:nvSpPr>
          <p:cNvPr id="20" name="Rectangle 19"/>
          <p:cNvSpPr/>
          <p:nvPr userDrawn="1"/>
        </p:nvSpPr>
        <p:spPr>
          <a:xfrm>
            <a:off x="607060" y="1331548"/>
            <a:ext cx="338328" cy="365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6"/>
          </a:p>
        </p:txBody>
      </p:sp>
    </p:spTree>
    <p:extLst>
      <p:ext uri="{BB962C8B-B14F-4D97-AF65-F5344CB8AC3E}">
        <p14:creationId xmlns:p14="http://schemas.microsoft.com/office/powerpoint/2010/main" val="1347404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pos="304" userDrawn="1">
          <p15:clr>
            <a:srgbClr val="FBAE40"/>
          </p15:clr>
        </p15:guide>
        <p15:guide id="2" pos="4375" userDrawn="1">
          <p15:clr>
            <a:srgbClr val="FBAE40"/>
          </p15:clr>
        </p15:guide>
        <p15:guide id="3" orient="horz" pos="1264" userDrawn="1">
          <p15:clr>
            <a:srgbClr val="FBAE40"/>
          </p15:clr>
        </p15:guide>
        <p15:guide id="4" orient="horz" pos="3760" userDrawn="1">
          <p15:clr>
            <a:srgbClr val="FBAE40"/>
          </p15:clr>
        </p15:guide>
        <p15:guide id="5" pos="4196" userDrawn="1">
          <p15:clr>
            <a:srgbClr val="FBAE40"/>
          </p15:clr>
        </p15:guide>
        <p15:guide id="6" pos="48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566680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Services Page 2">
    <p:spTree>
      <p:nvGrpSpPr>
        <p:cNvPr id="1" name=""/>
        <p:cNvGrpSpPr/>
        <p:nvPr/>
      </p:nvGrpSpPr>
      <p:grpSpPr>
        <a:xfrm>
          <a:off x="0" y="0"/>
          <a:ext cx="0" cy="0"/>
          <a:chOff x="0" y="0"/>
          <a:chExt cx="0" cy="0"/>
        </a:xfrm>
      </p:grpSpPr>
      <p:sp>
        <p:nvSpPr>
          <p:cNvPr id="3" name="Rectangle 2"/>
          <p:cNvSpPr/>
          <p:nvPr userDrawn="1"/>
        </p:nvSpPr>
        <p:spPr>
          <a:xfrm>
            <a:off x="8199439" y="6369055"/>
            <a:ext cx="350203" cy="488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6"/>
          </a:p>
        </p:txBody>
      </p:sp>
      <p:sp>
        <p:nvSpPr>
          <p:cNvPr id="9" name="Text Placeholder 8"/>
          <p:cNvSpPr>
            <a:spLocks noGrp="1"/>
          </p:cNvSpPr>
          <p:nvPr>
            <p:ph type="body" sz="quarter" idx="10"/>
          </p:nvPr>
        </p:nvSpPr>
        <p:spPr>
          <a:xfrm>
            <a:off x="594360" y="479870"/>
            <a:ext cx="7955280" cy="483831"/>
          </a:xfrm>
          <a:prstGeom prst="rect">
            <a:avLst/>
          </a:prstGeom>
        </p:spPr>
        <p:txBody>
          <a:bodyPr lIns="0" tIns="0" rIns="0" bIns="0"/>
          <a:lstStyle>
            <a:lvl1pPr marL="0" indent="0" algn="l">
              <a:buNone/>
              <a:defRPr sz="2925" b="1" cap="none" spc="0" baseline="0">
                <a:solidFill>
                  <a:schemeClr val="tx2"/>
                </a:solidFill>
                <a:latin typeface="Lato" panose="020F0502020204030203" pitchFamily="34" charset="0"/>
                <a:ea typeface="Roboto" panose="02000000000000000000" pitchFamily="2" charset="0"/>
              </a:defRPr>
            </a:lvl1pPr>
          </a:lstStyle>
          <a:p>
            <a:pPr lvl="0"/>
            <a:r>
              <a:rPr lang="en-US" dirty="0" smtClean="0"/>
              <a:t>Click to edit Master text styles</a:t>
            </a:r>
          </a:p>
        </p:txBody>
      </p:sp>
      <p:sp>
        <p:nvSpPr>
          <p:cNvPr id="11" name="Text Placeholder 8"/>
          <p:cNvSpPr>
            <a:spLocks noGrp="1"/>
          </p:cNvSpPr>
          <p:nvPr>
            <p:ph type="body" sz="quarter" idx="11"/>
          </p:nvPr>
        </p:nvSpPr>
        <p:spPr>
          <a:xfrm>
            <a:off x="594360" y="998375"/>
            <a:ext cx="7955280" cy="226255"/>
          </a:xfrm>
          <a:prstGeom prst="rect">
            <a:avLst/>
          </a:prstGeom>
        </p:spPr>
        <p:txBody>
          <a:bodyPr lIns="0" tIns="0" rIns="0" bIns="0"/>
          <a:lstStyle>
            <a:lvl1pPr marL="0" indent="0" algn="l">
              <a:buNone/>
              <a:defRPr sz="1192" b="0" cap="none" baseline="0">
                <a:solidFill>
                  <a:schemeClr val="bg1">
                    <a:lumMod val="50000"/>
                  </a:schemeClr>
                </a:solidFill>
                <a:latin typeface="Lato Light" panose="020F0302020204030203" pitchFamily="34" charset="0"/>
              </a:defRPr>
            </a:lvl1pPr>
          </a:lstStyle>
          <a:p>
            <a:pPr lvl="0"/>
            <a:r>
              <a:rPr lang="en-US" dirty="0" smtClean="0"/>
              <a:t>Click to edit Master text styles</a:t>
            </a:r>
          </a:p>
        </p:txBody>
      </p:sp>
      <p:sp>
        <p:nvSpPr>
          <p:cNvPr id="6" name="TextBox 5"/>
          <p:cNvSpPr txBox="1"/>
          <p:nvPr userDrawn="1"/>
        </p:nvSpPr>
        <p:spPr>
          <a:xfrm>
            <a:off x="8207431" y="6452874"/>
            <a:ext cx="331676" cy="150041"/>
          </a:xfrm>
          <a:prstGeom prst="rect">
            <a:avLst/>
          </a:prstGeom>
          <a:noFill/>
        </p:spPr>
        <p:txBody>
          <a:bodyPr wrap="square" lIns="0" tIns="0" rIns="0" bIns="0" rtlCol="0">
            <a:spAutoFit/>
          </a:bodyPr>
          <a:lstStyle/>
          <a:p>
            <a:pPr algn="ctr"/>
            <a:fld id="{0734B565-F3A7-4F3A-A7A3-CEB56CC79533}" type="slidenum">
              <a:rPr lang="en-US" sz="975" b="0" smtClean="0">
                <a:solidFill>
                  <a:schemeClr val="bg1"/>
                </a:solidFill>
                <a:latin typeface="Lato" panose="020F0502020204030203" pitchFamily="34" charset="0"/>
              </a:rPr>
              <a:pPr algn="ctr"/>
              <a:t>‹#›</a:t>
            </a:fld>
            <a:endParaRPr lang="en-US" sz="975" b="0" dirty="0">
              <a:solidFill>
                <a:schemeClr val="bg1"/>
              </a:solidFill>
              <a:latin typeface="Lato" panose="020F0502020204030203" pitchFamily="34" charset="0"/>
            </a:endParaRPr>
          </a:p>
        </p:txBody>
      </p:sp>
      <p:sp>
        <p:nvSpPr>
          <p:cNvPr id="13" name="TextBox 12"/>
          <p:cNvSpPr txBox="1"/>
          <p:nvPr userDrawn="1"/>
        </p:nvSpPr>
        <p:spPr>
          <a:xfrm>
            <a:off x="6238875" y="6452874"/>
            <a:ext cx="1765300" cy="150041"/>
          </a:xfrm>
          <a:prstGeom prst="rect">
            <a:avLst/>
          </a:prstGeom>
          <a:noFill/>
        </p:spPr>
        <p:txBody>
          <a:bodyPr wrap="square" lIns="0" tIns="0" rIns="0" bIns="0" rtlCol="0">
            <a:spAutoFit/>
          </a:bodyPr>
          <a:lstStyle/>
          <a:p>
            <a:pPr algn="r">
              <a:lnSpc>
                <a:spcPct val="100000"/>
              </a:lnSpc>
              <a:spcAft>
                <a:spcPts val="0"/>
              </a:spcAft>
            </a:pPr>
            <a:r>
              <a:rPr lang="en-US" sz="975" b="0" dirty="0" smtClean="0">
                <a:solidFill>
                  <a:schemeClr val="bg1">
                    <a:lumMod val="50000"/>
                  </a:schemeClr>
                </a:solidFill>
                <a:latin typeface="Lato Light" panose="020F0302020204030203" pitchFamily="34" charset="0"/>
              </a:rPr>
              <a:t>Public PowerPoint Template</a:t>
            </a:r>
            <a:endParaRPr lang="en-US" sz="975" b="0" dirty="0">
              <a:solidFill>
                <a:schemeClr val="bg1">
                  <a:lumMod val="50000"/>
                </a:schemeClr>
              </a:solidFill>
              <a:latin typeface="Lato Light" panose="020F0302020204030203" pitchFamily="34" charset="0"/>
            </a:endParaRPr>
          </a:p>
        </p:txBody>
      </p:sp>
      <p:sp>
        <p:nvSpPr>
          <p:cNvPr id="5" name="Picture Placeholder 4"/>
          <p:cNvSpPr>
            <a:spLocks noGrp="1"/>
          </p:cNvSpPr>
          <p:nvPr>
            <p:ph type="pic" sz="quarter" idx="12"/>
          </p:nvPr>
        </p:nvSpPr>
        <p:spPr>
          <a:xfrm>
            <a:off x="1458081" y="2332291"/>
            <a:ext cx="1544633" cy="1673352"/>
          </a:xfrm>
          <a:prstGeom prst="ellipse">
            <a:avLst/>
          </a:prstGeom>
        </p:spPr>
        <p:txBody>
          <a:bodyPr/>
          <a:lstStyle>
            <a:lvl1pPr>
              <a:defRPr sz="1300">
                <a:solidFill>
                  <a:schemeClr val="tx2"/>
                </a:solidFill>
                <a:latin typeface="Lato" panose="020F0502020204030203" pitchFamily="34" charset="0"/>
              </a:defRPr>
            </a:lvl1pPr>
          </a:lstStyle>
          <a:p>
            <a:endParaRPr lang="en-US"/>
          </a:p>
        </p:txBody>
      </p:sp>
      <p:sp>
        <p:nvSpPr>
          <p:cNvPr id="16" name="Picture Placeholder 4"/>
          <p:cNvSpPr>
            <a:spLocks noGrp="1"/>
          </p:cNvSpPr>
          <p:nvPr>
            <p:ph type="pic" sz="quarter" idx="13"/>
          </p:nvPr>
        </p:nvSpPr>
        <p:spPr>
          <a:xfrm>
            <a:off x="3799685" y="2332291"/>
            <a:ext cx="1544633" cy="1673352"/>
          </a:xfrm>
          <a:prstGeom prst="ellipse">
            <a:avLst/>
          </a:prstGeom>
        </p:spPr>
        <p:txBody>
          <a:bodyPr/>
          <a:lstStyle>
            <a:lvl1pPr>
              <a:defRPr sz="1300">
                <a:solidFill>
                  <a:schemeClr val="tx2"/>
                </a:solidFill>
                <a:latin typeface="Lato" panose="020F0502020204030203" pitchFamily="34" charset="0"/>
              </a:defRPr>
            </a:lvl1pPr>
          </a:lstStyle>
          <a:p>
            <a:endParaRPr lang="en-US"/>
          </a:p>
        </p:txBody>
      </p:sp>
      <p:sp>
        <p:nvSpPr>
          <p:cNvPr id="17" name="Picture Placeholder 4"/>
          <p:cNvSpPr>
            <a:spLocks noGrp="1"/>
          </p:cNvSpPr>
          <p:nvPr>
            <p:ph type="pic" sz="quarter" idx="14"/>
          </p:nvPr>
        </p:nvSpPr>
        <p:spPr>
          <a:xfrm>
            <a:off x="6136364" y="2332291"/>
            <a:ext cx="1544633" cy="1673352"/>
          </a:xfrm>
          <a:prstGeom prst="ellipse">
            <a:avLst/>
          </a:prstGeom>
        </p:spPr>
        <p:txBody>
          <a:bodyPr/>
          <a:lstStyle>
            <a:lvl1pPr>
              <a:defRPr sz="1300">
                <a:solidFill>
                  <a:schemeClr val="tx2"/>
                </a:solidFill>
                <a:latin typeface="Lato" panose="020F0502020204030203" pitchFamily="34" charset="0"/>
              </a:defRPr>
            </a:lvl1pPr>
          </a:lstStyle>
          <a:p>
            <a:endParaRPr lang="en-US"/>
          </a:p>
        </p:txBody>
      </p:sp>
      <p:sp>
        <p:nvSpPr>
          <p:cNvPr id="18" name="Rectangle 17"/>
          <p:cNvSpPr/>
          <p:nvPr userDrawn="1"/>
        </p:nvSpPr>
        <p:spPr>
          <a:xfrm>
            <a:off x="607060" y="1331548"/>
            <a:ext cx="338328" cy="365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6"/>
          </a:p>
        </p:txBody>
      </p:sp>
    </p:spTree>
    <p:extLst>
      <p:ext uri="{BB962C8B-B14F-4D97-AF65-F5344CB8AC3E}">
        <p14:creationId xmlns:p14="http://schemas.microsoft.com/office/powerpoint/2010/main" val="773542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pos="304" userDrawn="1">
          <p15:clr>
            <a:srgbClr val="FBAE40"/>
          </p15:clr>
        </p15:guide>
        <p15:guide id="2" pos="4375" userDrawn="1">
          <p15:clr>
            <a:srgbClr val="FBAE40"/>
          </p15:clr>
        </p15:guide>
        <p15:guide id="3" orient="horz" pos="1264" userDrawn="1">
          <p15:clr>
            <a:srgbClr val="FBAE40"/>
          </p15:clr>
        </p15:guide>
        <p15:guide id="4" orient="horz" pos="3760" userDrawn="1">
          <p15:clr>
            <a:srgbClr val="FBAE40"/>
          </p15:clr>
        </p15:guide>
        <p15:guide id="5" pos="4196" userDrawn="1">
          <p15:clr>
            <a:srgbClr val="FBAE40"/>
          </p15:clr>
        </p15:guide>
        <p15:guide id="6" pos="48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Half Page with Picture at Lef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721225" y="479870"/>
            <a:ext cx="3825876" cy="483831"/>
          </a:xfrm>
          <a:prstGeom prst="rect">
            <a:avLst/>
          </a:prstGeom>
        </p:spPr>
        <p:txBody>
          <a:bodyPr lIns="0" tIns="0" rIns="0" bIns="0"/>
          <a:lstStyle>
            <a:lvl1pPr marL="0" indent="0" algn="l">
              <a:buNone/>
              <a:defRPr sz="2925" b="1" cap="none" spc="0" baseline="0">
                <a:solidFill>
                  <a:schemeClr val="tx2"/>
                </a:solidFill>
                <a:latin typeface="Lato" panose="020F0502020204030203" pitchFamily="34" charset="0"/>
                <a:ea typeface="Roboto" panose="02000000000000000000" pitchFamily="2" charset="0"/>
              </a:defRPr>
            </a:lvl1pPr>
          </a:lstStyle>
          <a:p>
            <a:pPr lvl="0"/>
            <a:r>
              <a:rPr lang="en-US" dirty="0" smtClean="0"/>
              <a:t>Click to edit Master text styles</a:t>
            </a:r>
          </a:p>
        </p:txBody>
      </p:sp>
      <p:sp>
        <p:nvSpPr>
          <p:cNvPr id="11" name="Text Placeholder 8"/>
          <p:cNvSpPr>
            <a:spLocks noGrp="1"/>
          </p:cNvSpPr>
          <p:nvPr>
            <p:ph type="body" sz="quarter" idx="11"/>
          </p:nvPr>
        </p:nvSpPr>
        <p:spPr>
          <a:xfrm>
            <a:off x="4721226" y="998375"/>
            <a:ext cx="3825877" cy="226255"/>
          </a:xfrm>
          <a:prstGeom prst="rect">
            <a:avLst/>
          </a:prstGeom>
        </p:spPr>
        <p:txBody>
          <a:bodyPr lIns="0" tIns="0" rIns="0" bIns="0"/>
          <a:lstStyle>
            <a:lvl1pPr marL="0" indent="0" algn="l">
              <a:buNone/>
              <a:defRPr sz="1192" b="0" cap="none" baseline="0">
                <a:solidFill>
                  <a:schemeClr val="bg1">
                    <a:lumMod val="50000"/>
                  </a:schemeClr>
                </a:solidFill>
                <a:latin typeface="Lato Light" panose="020F0302020204030203" pitchFamily="34" charset="0"/>
              </a:defRPr>
            </a:lvl1pPr>
          </a:lstStyle>
          <a:p>
            <a:pPr lvl="0"/>
            <a:r>
              <a:rPr lang="en-US" dirty="0" smtClean="0"/>
              <a:t>Click to edit Master text styles</a:t>
            </a:r>
          </a:p>
        </p:txBody>
      </p:sp>
      <p:sp>
        <p:nvSpPr>
          <p:cNvPr id="2" name="Rectangle 1"/>
          <p:cNvSpPr/>
          <p:nvPr userDrawn="1"/>
        </p:nvSpPr>
        <p:spPr>
          <a:xfrm>
            <a:off x="4733924" y="1341073"/>
            <a:ext cx="338328" cy="365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6"/>
          </a:p>
        </p:txBody>
      </p:sp>
      <p:sp>
        <p:nvSpPr>
          <p:cNvPr id="8" name="Rectangle 7"/>
          <p:cNvSpPr/>
          <p:nvPr userDrawn="1"/>
        </p:nvSpPr>
        <p:spPr>
          <a:xfrm>
            <a:off x="8199439" y="6369055"/>
            <a:ext cx="350203" cy="488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6"/>
          </a:p>
        </p:txBody>
      </p:sp>
      <p:sp>
        <p:nvSpPr>
          <p:cNvPr id="10" name="TextBox 9"/>
          <p:cNvSpPr txBox="1"/>
          <p:nvPr userDrawn="1"/>
        </p:nvSpPr>
        <p:spPr>
          <a:xfrm>
            <a:off x="8207431" y="6452874"/>
            <a:ext cx="331676" cy="150041"/>
          </a:xfrm>
          <a:prstGeom prst="rect">
            <a:avLst/>
          </a:prstGeom>
          <a:noFill/>
        </p:spPr>
        <p:txBody>
          <a:bodyPr wrap="square" lIns="0" tIns="0" rIns="0" bIns="0" rtlCol="0">
            <a:spAutoFit/>
          </a:bodyPr>
          <a:lstStyle/>
          <a:p>
            <a:pPr algn="ctr"/>
            <a:fld id="{0734B565-F3A7-4F3A-A7A3-CEB56CC79533}" type="slidenum">
              <a:rPr lang="en-US" sz="975" b="0" smtClean="0">
                <a:solidFill>
                  <a:schemeClr val="bg1"/>
                </a:solidFill>
                <a:latin typeface="Lato" panose="020F0502020204030203" pitchFamily="34" charset="0"/>
              </a:rPr>
              <a:pPr algn="ctr"/>
              <a:t>‹#›</a:t>
            </a:fld>
            <a:endParaRPr lang="en-US" sz="975" b="0" dirty="0">
              <a:solidFill>
                <a:schemeClr val="bg1"/>
              </a:solidFill>
              <a:latin typeface="Lato" panose="020F0502020204030203" pitchFamily="34" charset="0"/>
            </a:endParaRPr>
          </a:p>
        </p:txBody>
      </p:sp>
      <p:sp>
        <p:nvSpPr>
          <p:cNvPr id="12" name="TextBox 11"/>
          <p:cNvSpPr txBox="1"/>
          <p:nvPr userDrawn="1"/>
        </p:nvSpPr>
        <p:spPr>
          <a:xfrm>
            <a:off x="6238875" y="6452874"/>
            <a:ext cx="1765300" cy="150041"/>
          </a:xfrm>
          <a:prstGeom prst="rect">
            <a:avLst/>
          </a:prstGeom>
          <a:noFill/>
        </p:spPr>
        <p:txBody>
          <a:bodyPr wrap="square" lIns="0" tIns="0" rIns="0" bIns="0" rtlCol="0">
            <a:spAutoFit/>
          </a:bodyPr>
          <a:lstStyle/>
          <a:p>
            <a:pPr algn="r">
              <a:lnSpc>
                <a:spcPct val="100000"/>
              </a:lnSpc>
              <a:spcAft>
                <a:spcPts val="0"/>
              </a:spcAft>
            </a:pPr>
            <a:r>
              <a:rPr lang="en-US" sz="975" b="0" dirty="0" smtClean="0">
                <a:solidFill>
                  <a:schemeClr val="bg1">
                    <a:lumMod val="50000"/>
                  </a:schemeClr>
                </a:solidFill>
                <a:latin typeface="Lato Light" panose="020F0302020204030203" pitchFamily="34" charset="0"/>
              </a:rPr>
              <a:t>Public PowerPoint Template</a:t>
            </a:r>
            <a:endParaRPr lang="en-US" sz="975" b="0" dirty="0">
              <a:solidFill>
                <a:schemeClr val="bg1">
                  <a:lumMod val="50000"/>
                </a:schemeClr>
              </a:solidFill>
              <a:latin typeface="Lato Light" panose="020F0302020204030203" pitchFamily="34" charset="0"/>
            </a:endParaRPr>
          </a:p>
        </p:txBody>
      </p:sp>
      <p:sp>
        <p:nvSpPr>
          <p:cNvPr id="13" name="Picture Placeholder 4"/>
          <p:cNvSpPr>
            <a:spLocks noGrp="1"/>
          </p:cNvSpPr>
          <p:nvPr>
            <p:ph type="pic" sz="quarter" idx="16"/>
          </p:nvPr>
        </p:nvSpPr>
        <p:spPr>
          <a:xfrm>
            <a:off x="335281" y="1020778"/>
            <a:ext cx="3690620" cy="4816444"/>
          </a:xfrm>
          <a:prstGeom prst="rect">
            <a:avLst/>
          </a:prstGeom>
        </p:spPr>
        <p:txBody>
          <a:bodyPr/>
          <a:lstStyle>
            <a:lvl1pPr>
              <a:defRPr sz="1300">
                <a:solidFill>
                  <a:schemeClr val="tx2"/>
                </a:solidFill>
                <a:latin typeface="Lato" panose="020F0502020204030203" pitchFamily="34" charset="0"/>
              </a:defRPr>
            </a:lvl1pPr>
          </a:lstStyle>
          <a:p>
            <a:endParaRPr lang="en-US"/>
          </a:p>
        </p:txBody>
      </p:sp>
    </p:spTree>
    <p:extLst>
      <p:ext uri="{BB962C8B-B14F-4D97-AF65-F5344CB8AC3E}">
        <p14:creationId xmlns:p14="http://schemas.microsoft.com/office/powerpoint/2010/main" val="3340721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pos="304" userDrawn="1">
          <p15:clr>
            <a:srgbClr val="FBAE40"/>
          </p15:clr>
        </p15:guide>
        <p15:guide id="2" pos="4375" userDrawn="1">
          <p15:clr>
            <a:srgbClr val="FBAE40"/>
          </p15:clr>
        </p15:guide>
        <p15:guide id="3" orient="horz" pos="1264" userDrawn="1">
          <p15:clr>
            <a:srgbClr val="FBAE40"/>
          </p15:clr>
        </p15:guide>
        <p15:guide id="4" orient="horz" pos="3760" userDrawn="1">
          <p15:clr>
            <a:srgbClr val="FBAE40"/>
          </p15:clr>
        </p15:guide>
        <p15:guide id="5" pos="4196" userDrawn="1">
          <p15:clr>
            <a:srgbClr val="FBAE40"/>
          </p15:clr>
        </p15:guide>
        <p15:guide id="6" pos="482"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Our Full Team Page">
    <p:spTree>
      <p:nvGrpSpPr>
        <p:cNvPr id="1" name=""/>
        <p:cNvGrpSpPr/>
        <p:nvPr/>
      </p:nvGrpSpPr>
      <p:grpSpPr>
        <a:xfrm>
          <a:off x="0" y="0"/>
          <a:ext cx="0" cy="0"/>
          <a:chOff x="0" y="0"/>
          <a:chExt cx="0" cy="0"/>
        </a:xfrm>
      </p:grpSpPr>
      <p:sp>
        <p:nvSpPr>
          <p:cNvPr id="3" name="Rectangle 2"/>
          <p:cNvSpPr/>
          <p:nvPr userDrawn="1"/>
        </p:nvSpPr>
        <p:spPr>
          <a:xfrm>
            <a:off x="8199439" y="6369055"/>
            <a:ext cx="350203" cy="488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6"/>
          </a:p>
        </p:txBody>
      </p:sp>
      <p:sp>
        <p:nvSpPr>
          <p:cNvPr id="9" name="Text Placeholder 8"/>
          <p:cNvSpPr>
            <a:spLocks noGrp="1"/>
          </p:cNvSpPr>
          <p:nvPr>
            <p:ph type="body" sz="quarter" idx="10"/>
          </p:nvPr>
        </p:nvSpPr>
        <p:spPr>
          <a:xfrm>
            <a:off x="594360" y="479870"/>
            <a:ext cx="7955280" cy="483831"/>
          </a:xfrm>
          <a:prstGeom prst="rect">
            <a:avLst/>
          </a:prstGeom>
        </p:spPr>
        <p:txBody>
          <a:bodyPr lIns="0" tIns="0" rIns="0" bIns="0"/>
          <a:lstStyle>
            <a:lvl1pPr marL="0" indent="0" algn="l">
              <a:buNone/>
              <a:defRPr sz="2925" b="1" cap="none" spc="0" baseline="0">
                <a:solidFill>
                  <a:schemeClr val="tx2"/>
                </a:solidFill>
                <a:latin typeface="Lato" panose="020F0502020204030203" pitchFamily="34" charset="0"/>
                <a:ea typeface="Roboto" panose="02000000000000000000" pitchFamily="2" charset="0"/>
              </a:defRPr>
            </a:lvl1pPr>
          </a:lstStyle>
          <a:p>
            <a:pPr lvl="0"/>
            <a:r>
              <a:rPr lang="en-US" dirty="0" smtClean="0"/>
              <a:t>Click to edit Master text styles</a:t>
            </a:r>
          </a:p>
        </p:txBody>
      </p:sp>
      <p:sp>
        <p:nvSpPr>
          <p:cNvPr id="11" name="Text Placeholder 8"/>
          <p:cNvSpPr>
            <a:spLocks noGrp="1"/>
          </p:cNvSpPr>
          <p:nvPr>
            <p:ph type="body" sz="quarter" idx="11"/>
          </p:nvPr>
        </p:nvSpPr>
        <p:spPr>
          <a:xfrm>
            <a:off x="594360" y="998375"/>
            <a:ext cx="7955280" cy="226255"/>
          </a:xfrm>
          <a:prstGeom prst="rect">
            <a:avLst/>
          </a:prstGeom>
        </p:spPr>
        <p:txBody>
          <a:bodyPr lIns="0" tIns="0" rIns="0" bIns="0"/>
          <a:lstStyle>
            <a:lvl1pPr marL="0" indent="0" algn="l">
              <a:buNone/>
              <a:defRPr sz="1192" b="0" cap="none" baseline="0">
                <a:solidFill>
                  <a:schemeClr val="bg1">
                    <a:lumMod val="50000"/>
                  </a:schemeClr>
                </a:solidFill>
                <a:latin typeface="Lato Light" panose="020F0302020204030203" pitchFamily="34" charset="0"/>
              </a:defRPr>
            </a:lvl1pPr>
          </a:lstStyle>
          <a:p>
            <a:pPr lvl="0"/>
            <a:r>
              <a:rPr lang="en-US" dirty="0" smtClean="0"/>
              <a:t>Click to edit Master text styles</a:t>
            </a:r>
          </a:p>
        </p:txBody>
      </p:sp>
      <p:sp>
        <p:nvSpPr>
          <p:cNvPr id="6" name="TextBox 5"/>
          <p:cNvSpPr txBox="1"/>
          <p:nvPr userDrawn="1"/>
        </p:nvSpPr>
        <p:spPr>
          <a:xfrm>
            <a:off x="8207431" y="6452874"/>
            <a:ext cx="331676" cy="150041"/>
          </a:xfrm>
          <a:prstGeom prst="rect">
            <a:avLst/>
          </a:prstGeom>
          <a:noFill/>
        </p:spPr>
        <p:txBody>
          <a:bodyPr wrap="square" lIns="0" tIns="0" rIns="0" bIns="0" rtlCol="0">
            <a:spAutoFit/>
          </a:bodyPr>
          <a:lstStyle/>
          <a:p>
            <a:pPr algn="ctr"/>
            <a:fld id="{0734B565-F3A7-4F3A-A7A3-CEB56CC79533}" type="slidenum">
              <a:rPr lang="en-US" sz="975" b="0" smtClean="0">
                <a:solidFill>
                  <a:schemeClr val="bg1"/>
                </a:solidFill>
                <a:latin typeface="Lato" panose="020F0502020204030203" pitchFamily="34" charset="0"/>
              </a:rPr>
              <a:pPr algn="ctr"/>
              <a:t>‹#›</a:t>
            </a:fld>
            <a:endParaRPr lang="en-US" sz="975" b="0" dirty="0">
              <a:solidFill>
                <a:schemeClr val="bg1"/>
              </a:solidFill>
              <a:latin typeface="Lato" panose="020F0502020204030203" pitchFamily="34" charset="0"/>
            </a:endParaRPr>
          </a:p>
        </p:txBody>
      </p:sp>
      <p:sp>
        <p:nvSpPr>
          <p:cNvPr id="13" name="TextBox 12"/>
          <p:cNvSpPr txBox="1"/>
          <p:nvPr userDrawn="1"/>
        </p:nvSpPr>
        <p:spPr>
          <a:xfrm>
            <a:off x="6238875" y="6452874"/>
            <a:ext cx="1765300" cy="150041"/>
          </a:xfrm>
          <a:prstGeom prst="rect">
            <a:avLst/>
          </a:prstGeom>
          <a:noFill/>
        </p:spPr>
        <p:txBody>
          <a:bodyPr wrap="square" lIns="0" tIns="0" rIns="0" bIns="0" rtlCol="0">
            <a:spAutoFit/>
          </a:bodyPr>
          <a:lstStyle/>
          <a:p>
            <a:pPr algn="r">
              <a:lnSpc>
                <a:spcPct val="100000"/>
              </a:lnSpc>
              <a:spcAft>
                <a:spcPts val="0"/>
              </a:spcAft>
            </a:pPr>
            <a:r>
              <a:rPr lang="en-US" sz="975" b="0" dirty="0" smtClean="0">
                <a:solidFill>
                  <a:schemeClr val="bg1">
                    <a:lumMod val="50000"/>
                  </a:schemeClr>
                </a:solidFill>
                <a:latin typeface="Lato Light" panose="020F0302020204030203" pitchFamily="34" charset="0"/>
              </a:rPr>
              <a:t>Public PowerPoint Template</a:t>
            </a:r>
            <a:endParaRPr lang="en-US" sz="975" b="0" dirty="0">
              <a:solidFill>
                <a:schemeClr val="bg1">
                  <a:lumMod val="50000"/>
                </a:schemeClr>
              </a:solidFill>
              <a:latin typeface="Lato Light" panose="020F0302020204030203" pitchFamily="34" charset="0"/>
            </a:endParaRPr>
          </a:p>
        </p:txBody>
      </p:sp>
      <p:sp>
        <p:nvSpPr>
          <p:cNvPr id="5" name="Picture Placeholder 4"/>
          <p:cNvSpPr>
            <a:spLocks noGrp="1"/>
          </p:cNvSpPr>
          <p:nvPr>
            <p:ph type="pic" sz="quarter" idx="12"/>
          </p:nvPr>
        </p:nvSpPr>
        <p:spPr>
          <a:xfrm>
            <a:off x="993934" y="2261122"/>
            <a:ext cx="827180" cy="896112"/>
          </a:xfrm>
          <a:prstGeom prst="ellipse">
            <a:avLst/>
          </a:prstGeom>
        </p:spPr>
        <p:txBody>
          <a:bodyPr/>
          <a:lstStyle>
            <a:lvl1pPr marL="0" indent="0">
              <a:buNone/>
              <a:defRPr sz="867">
                <a:solidFill>
                  <a:schemeClr val="tx2"/>
                </a:solidFill>
                <a:latin typeface="Lato" panose="020F0502020204030203" pitchFamily="34" charset="0"/>
              </a:defRPr>
            </a:lvl1pPr>
          </a:lstStyle>
          <a:p>
            <a:endParaRPr lang="en-US" dirty="0"/>
          </a:p>
        </p:txBody>
      </p:sp>
      <p:sp>
        <p:nvSpPr>
          <p:cNvPr id="37" name="Picture Placeholder 4"/>
          <p:cNvSpPr>
            <a:spLocks noGrp="1"/>
          </p:cNvSpPr>
          <p:nvPr>
            <p:ph type="pic" sz="quarter" idx="13"/>
          </p:nvPr>
        </p:nvSpPr>
        <p:spPr>
          <a:xfrm>
            <a:off x="2576173" y="2261122"/>
            <a:ext cx="827180" cy="896112"/>
          </a:xfrm>
          <a:prstGeom prst="ellipse">
            <a:avLst/>
          </a:prstGeom>
        </p:spPr>
        <p:txBody>
          <a:bodyPr/>
          <a:lstStyle>
            <a:lvl1pPr marL="0" indent="0">
              <a:buNone/>
              <a:defRPr sz="867">
                <a:solidFill>
                  <a:schemeClr val="tx2"/>
                </a:solidFill>
                <a:latin typeface="Lato" panose="020F0502020204030203" pitchFamily="34" charset="0"/>
              </a:defRPr>
            </a:lvl1pPr>
          </a:lstStyle>
          <a:p>
            <a:endParaRPr lang="en-US" dirty="0"/>
          </a:p>
        </p:txBody>
      </p:sp>
      <p:sp>
        <p:nvSpPr>
          <p:cNvPr id="38" name="Picture Placeholder 4"/>
          <p:cNvSpPr>
            <a:spLocks noGrp="1"/>
          </p:cNvSpPr>
          <p:nvPr>
            <p:ph type="pic" sz="quarter" idx="14"/>
          </p:nvPr>
        </p:nvSpPr>
        <p:spPr>
          <a:xfrm>
            <a:off x="4158412" y="2261122"/>
            <a:ext cx="827180" cy="896112"/>
          </a:xfrm>
          <a:prstGeom prst="ellipse">
            <a:avLst/>
          </a:prstGeom>
        </p:spPr>
        <p:txBody>
          <a:bodyPr/>
          <a:lstStyle>
            <a:lvl1pPr marL="0" indent="0">
              <a:buNone/>
              <a:defRPr sz="867">
                <a:solidFill>
                  <a:schemeClr val="tx2"/>
                </a:solidFill>
                <a:latin typeface="Lato" panose="020F0502020204030203" pitchFamily="34" charset="0"/>
              </a:defRPr>
            </a:lvl1pPr>
          </a:lstStyle>
          <a:p>
            <a:endParaRPr lang="en-US" dirty="0"/>
          </a:p>
        </p:txBody>
      </p:sp>
      <p:sp>
        <p:nvSpPr>
          <p:cNvPr id="39" name="Picture Placeholder 4"/>
          <p:cNvSpPr>
            <a:spLocks noGrp="1"/>
          </p:cNvSpPr>
          <p:nvPr>
            <p:ph type="pic" sz="quarter" idx="15"/>
          </p:nvPr>
        </p:nvSpPr>
        <p:spPr>
          <a:xfrm>
            <a:off x="5740651" y="2261122"/>
            <a:ext cx="827180" cy="896112"/>
          </a:xfrm>
          <a:prstGeom prst="ellipse">
            <a:avLst/>
          </a:prstGeom>
        </p:spPr>
        <p:txBody>
          <a:bodyPr/>
          <a:lstStyle>
            <a:lvl1pPr marL="0" indent="0">
              <a:buNone/>
              <a:defRPr sz="867">
                <a:solidFill>
                  <a:schemeClr val="tx2"/>
                </a:solidFill>
                <a:latin typeface="Lato" panose="020F0502020204030203" pitchFamily="34" charset="0"/>
              </a:defRPr>
            </a:lvl1pPr>
          </a:lstStyle>
          <a:p>
            <a:endParaRPr lang="en-US" dirty="0"/>
          </a:p>
        </p:txBody>
      </p:sp>
      <p:sp>
        <p:nvSpPr>
          <p:cNvPr id="40" name="Picture Placeholder 4"/>
          <p:cNvSpPr>
            <a:spLocks noGrp="1"/>
          </p:cNvSpPr>
          <p:nvPr>
            <p:ph type="pic" sz="quarter" idx="16"/>
          </p:nvPr>
        </p:nvSpPr>
        <p:spPr>
          <a:xfrm>
            <a:off x="7322890" y="2261122"/>
            <a:ext cx="827180" cy="896112"/>
          </a:xfrm>
          <a:prstGeom prst="ellipse">
            <a:avLst/>
          </a:prstGeom>
        </p:spPr>
        <p:txBody>
          <a:bodyPr/>
          <a:lstStyle>
            <a:lvl1pPr marL="0" indent="0">
              <a:buNone/>
              <a:defRPr sz="867">
                <a:solidFill>
                  <a:schemeClr val="tx2"/>
                </a:solidFill>
                <a:latin typeface="Lato" panose="020F0502020204030203" pitchFamily="34" charset="0"/>
              </a:defRPr>
            </a:lvl1pPr>
          </a:lstStyle>
          <a:p>
            <a:endParaRPr lang="en-US" dirty="0"/>
          </a:p>
        </p:txBody>
      </p:sp>
      <p:sp>
        <p:nvSpPr>
          <p:cNvPr id="42" name="Picture Placeholder 4"/>
          <p:cNvSpPr>
            <a:spLocks noGrp="1"/>
          </p:cNvSpPr>
          <p:nvPr>
            <p:ph type="pic" sz="quarter" idx="17"/>
          </p:nvPr>
        </p:nvSpPr>
        <p:spPr>
          <a:xfrm>
            <a:off x="993934" y="4031121"/>
            <a:ext cx="827180" cy="896112"/>
          </a:xfrm>
          <a:prstGeom prst="ellipse">
            <a:avLst/>
          </a:prstGeom>
        </p:spPr>
        <p:txBody>
          <a:bodyPr/>
          <a:lstStyle>
            <a:lvl1pPr marL="0" indent="0">
              <a:buNone/>
              <a:defRPr sz="867">
                <a:solidFill>
                  <a:schemeClr val="tx2"/>
                </a:solidFill>
                <a:latin typeface="Lato" panose="020F0502020204030203" pitchFamily="34" charset="0"/>
              </a:defRPr>
            </a:lvl1pPr>
          </a:lstStyle>
          <a:p>
            <a:endParaRPr lang="en-US" dirty="0"/>
          </a:p>
        </p:txBody>
      </p:sp>
      <p:sp>
        <p:nvSpPr>
          <p:cNvPr id="43" name="Picture Placeholder 4"/>
          <p:cNvSpPr>
            <a:spLocks noGrp="1"/>
          </p:cNvSpPr>
          <p:nvPr>
            <p:ph type="pic" sz="quarter" idx="18"/>
          </p:nvPr>
        </p:nvSpPr>
        <p:spPr>
          <a:xfrm>
            <a:off x="2576173" y="4031121"/>
            <a:ext cx="827180" cy="896112"/>
          </a:xfrm>
          <a:prstGeom prst="ellipse">
            <a:avLst/>
          </a:prstGeom>
        </p:spPr>
        <p:txBody>
          <a:bodyPr/>
          <a:lstStyle>
            <a:lvl1pPr marL="0" indent="0">
              <a:buNone/>
              <a:defRPr sz="867">
                <a:solidFill>
                  <a:schemeClr val="tx2"/>
                </a:solidFill>
                <a:latin typeface="Lato" panose="020F0502020204030203" pitchFamily="34" charset="0"/>
              </a:defRPr>
            </a:lvl1pPr>
          </a:lstStyle>
          <a:p>
            <a:endParaRPr lang="en-US" dirty="0"/>
          </a:p>
        </p:txBody>
      </p:sp>
      <p:sp>
        <p:nvSpPr>
          <p:cNvPr id="44" name="Picture Placeholder 4"/>
          <p:cNvSpPr>
            <a:spLocks noGrp="1"/>
          </p:cNvSpPr>
          <p:nvPr>
            <p:ph type="pic" sz="quarter" idx="19"/>
          </p:nvPr>
        </p:nvSpPr>
        <p:spPr>
          <a:xfrm>
            <a:off x="4158412" y="4031121"/>
            <a:ext cx="827180" cy="896112"/>
          </a:xfrm>
          <a:prstGeom prst="ellipse">
            <a:avLst/>
          </a:prstGeom>
        </p:spPr>
        <p:txBody>
          <a:bodyPr/>
          <a:lstStyle>
            <a:lvl1pPr marL="0" indent="0">
              <a:buNone/>
              <a:defRPr sz="867">
                <a:solidFill>
                  <a:schemeClr val="tx2"/>
                </a:solidFill>
                <a:latin typeface="Lato" panose="020F0502020204030203" pitchFamily="34" charset="0"/>
              </a:defRPr>
            </a:lvl1pPr>
          </a:lstStyle>
          <a:p>
            <a:endParaRPr lang="en-US" dirty="0"/>
          </a:p>
        </p:txBody>
      </p:sp>
      <p:sp>
        <p:nvSpPr>
          <p:cNvPr id="45" name="Picture Placeholder 4"/>
          <p:cNvSpPr>
            <a:spLocks noGrp="1"/>
          </p:cNvSpPr>
          <p:nvPr>
            <p:ph type="pic" sz="quarter" idx="20"/>
          </p:nvPr>
        </p:nvSpPr>
        <p:spPr>
          <a:xfrm>
            <a:off x="5740651" y="4031121"/>
            <a:ext cx="827180" cy="896112"/>
          </a:xfrm>
          <a:prstGeom prst="ellipse">
            <a:avLst/>
          </a:prstGeom>
        </p:spPr>
        <p:txBody>
          <a:bodyPr/>
          <a:lstStyle>
            <a:lvl1pPr marL="0" indent="0">
              <a:buNone/>
              <a:defRPr sz="867">
                <a:solidFill>
                  <a:schemeClr val="tx2"/>
                </a:solidFill>
                <a:latin typeface="Lato" panose="020F0502020204030203" pitchFamily="34" charset="0"/>
              </a:defRPr>
            </a:lvl1pPr>
          </a:lstStyle>
          <a:p>
            <a:endParaRPr lang="en-US" dirty="0"/>
          </a:p>
        </p:txBody>
      </p:sp>
      <p:sp>
        <p:nvSpPr>
          <p:cNvPr id="46" name="Picture Placeholder 4"/>
          <p:cNvSpPr>
            <a:spLocks noGrp="1"/>
          </p:cNvSpPr>
          <p:nvPr>
            <p:ph type="pic" sz="quarter" idx="21"/>
          </p:nvPr>
        </p:nvSpPr>
        <p:spPr>
          <a:xfrm>
            <a:off x="7322890" y="4031121"/>
            <a:ext cx="827180" cy="896112"/>
          </a:xfrm>
          <a:prstGeom prst="ellipse">
            <a:avLst/>
          </a:prstGeom>
        </p:spPr>
        <p:txBody>
          <a:bodyPr/>
          <a:lstStyle>
            <a:lvl1pPr marL="0" indent="0">
              <a:buNone/>
              <a:defRPr sz="867">
                <a:solidFill>
                  <a:schemeClr val="tx2"/>
                </a:solidFill>
                <a:latin typeface="Lato" panose="020F0502020204030203" pitchFamily="34" charset="0"/>
              </a:defRPr>
            </a:lvl1pPr>
          </a:lstStyle>
          <a:p>
            <a:endParaRPr lang="en-US" dirty="0"/>
          </a:p>
        </p:txBody>
      </p:sp>
      <p:sp>
        <p:nvSpPr>
          <p:cNvPr id="47" name="Rectangle 46"/>
          <p:cNvSpPr/>
          <p:nvPr userDrawn="1"/>
        </p:nvSpPr>
        <p:spPr>
          <a:xfrm>
            <a:off x="607060" y="1331548"/>
            <a:ext cx="338328" cy="365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6"/>
          </a:p>
        </p:txBody>
      </p:sp>
    </p:spTree>
    <p:extLst>
      <p:ext uri="{BB962C8B-B14F-4D97-AF65-F5344CB8AC3E}">
        <p14:creationId xmlns:p14="http://schemas.microsoft.com/office/powerpoint/2010/main" val="501700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pos="304" userDrawn="1">
          <p15:clr>
            <a:srgbClr val="FBAE40"/>
          </p15:clr>
        </p15:guide>
        <p15:guide id="2" pos="4375" userDrawn="1">
          <p15:clr>
            <a:srgbClr val="FBAE40"/>
          </p15:clr>
        </p15:guide>
        <p15:guide id="3" orient="horz" pos="1264" userDrawn="1">
          <p15:clr>
            <a:srgbClr val="FBAE40"/>
          </p15:clr>
        </p15:guide>
        <p15:guide id="4" orient="horz" pos="3760" userDrawn="1">
          <p15:clr>
            <a:srgbClr val="FBAE40"/>
          </p15:clr>
        </p15:guide>
        <p15:guide id="5" pos="4196" userDrawn="1">
          <p15:clr>
            <a:srgbClr val="FBAE40"/>
          </p15:clr>
        </p15:guide>
        <p15:guide id="6" pos="48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Portfolio Page 1">
    <p:spTree>
      <p:nvGrpSpPr>
        <p:cNvPr id="1" name=""/>
        <p:cNvGrpSpPr/>
        <p:nvPr/>
      </p:nvGrpSpPr>
      <p:grpSpPr>
        <a:xfrm>
          <a:off x="0" y="0"/>
          <a:ext cx="0" cy="0"/>
          <a:chOff x="0" y="0"/>
          <a:chExt cx="0" cy="0"/>
        </a:xfrm>
      </p:grpSpPr>
      <p:sp>
        <p:nvSpPr>
          <p:cNvPr id="16" name="Picture Placeholder 2"/>
          <p:cNvSpPr>
            <a:spLocks noGrp="1"/>
          </p:cNvSpPr>
          <p:nvPr>
            <p:ph type="pic" sz="quarter" idx="24"/>
          </p:nvPr>
        </p:nvSpPr>
        <p:spPr>
          <a:xfrm>
            <a:off x="2488496" y="998027"/>
            <a:ext cx="2013792" cy="1524803"/>
          </a:xfrm>
          <a:prstGeom prst="rect">
            <a:avLst/>
          </a:prstGeom>
        </p:spPr>
        <p:txBody>
          <a:bodyPr/>
          <a:lstStyle>
            <a:lvl1pPr>
              <a:defRPr sz="1083">
                <a:solidFill>
                  <a:schemeClr val="tx2"/>
                </a:solidFill>
                <a:latin typeface="Lato" panose="020F0502020204030203" pitchFamily="34" charset="0"/>
              </a:defRPr>
            </a:lvl1pPr>
          </a:lstStyle>
          <a:p>
            <a:endParaRPr lang="en-US"/>
          </a:p>
        </p:txBody>
      </p:sp>
      <p:sp>
        <p:nvSpPr>
          <p:cNvPr id="9" name="Picture Placeholder 2"/>
          <p:cNvSpPr>
            <a:spLocks noGrp="1"/>
          </p:cNvSpPr>
          <p:nvPr>
            <p:ph type="pic" sz="quarter" idx="25"/>
          </p:nvPr>
        </p:nvSpPr>
        <p:spPr>
          <a:xfrm>
            <a:off x="6791095" y="998027"/>
            <a:ext cx="2013792" cy="1524803"/>
          </a:xfrm>
          <a:prstGeom prst="rect">
            <a:avLst/>
          </a:prstGeom>
        </p:spPr>
        <p:txBody>
          <a:bodyPr/>
          <a:lstStyle>
            <a:lvl1pPr>
              <a:defRPr sz="1083">
                <a:solidFill>
                  <a:schemeClr val="tx2"/>
                </a:solidFill>
                <a:latin typeface="Lato" panose="020F0502020204030203" pitchFamily="34" charset="0"/>
              </a:defRPr>
            </a:lvl1pPr>
          </a:lstStyle>
          <a:p>
            <a:endParaRPr lang="en-US"/>
          </a:p>
        </p:txBody>
      </p:sp>
      <p:sp>
        <p:nvSpPr>
          <p:cNvPr id="34" name="Picture Placeholder 2"/>
          <p:cNvSpPr>
            <a:spLocks noGrp="1"/>
          </p:cNvSpPr>
          <p:nvPr>
            <p:ph type="pic" sz="quarter" idx="26"/>
          </p:nvPr>
        </p:nvSpPr>
        <p:spPr>
          <a:xfrm>
            <a:off x="2488496" y="4321232"/>
            <a:ext cx="2013792" cy="1524803"/>
          </a:xfrm>
          <a:prstGeom prst="rect">
            <a:avLst/>
          </a:prstGeom>
        </p:spPr>
        <p:txBody>
          <a:bodyPr/>
          <a:lstStyle>
            <a:lvl1pPr>
              <a:defRPr sz="1083">
                <a:solidFill>
                  <a:schemeClr val="tx2"/>
                </a:solidFill>
                <a:latin typeface="Lato" panose="020F0502020204030203" pitchFamily="34" charset="0"/>
              </a:defRPr>
            </a:lvl1pPr>
          </a:lstStyle>
          <a:p>
            <a:endParaRPr lang="en-US"/>
          </a:p>
        </p:txBody>
      </p:sp>
      <p:sp>
        <p:nvSpPr>
          <p:cNvPr id="35" name="Picture Placeholder 2"/>
          <p:cNvSpPr>
            <a:spLocks noGrp="1"/>
          </p:cNvSpPr>
          <p:nvPr>
            <p:ph type="pic" sz="quarter" idx="27"/>
          </p:nvPr>
        </p:nvSpPr>
        <p:spPr>
          <a:xfrm>
            <a:off x="336381" y="2663964"/>
            <a:ext cx="2013792" cy="1524803"/>
          </a:xfrm>
          <a:prstGeom prst="rect">
            <a:avLst/>
          </a:prstGeom>
        </p:spPr>
        <p:txBody>
          <a:bodyPr/>
          <a:lstStyle>
            <a:lvl1pPr>
              <a:defRPr sz="1083">
                <a:solidFill>
                  <a:schemeClr val="tx2"/>
                </a:solidFill>
                <a:latin typeface="Lato" panose="020F0502020204030203" pitchFamily="34" charset="0"/>
              </a:defRPr>
            </a:lvl1pPr>
          </a:lstStyle>
          <a:p>
            <a:endParaRPr lang="en-US"/>
          </a:p>
        </p:txBody>
      </p:sp>
      <p:sp>
        <p:nvSpPr>
          <p:cNvPr id="36" name="Picture Placeholder 2"/>
          <p:cNvSpPr>
            <a:spLocks noGrp="1"/>
          </p:cNvSpPr>
          <p:nvPr>
            <p:ph type="pic" sz="quarter" idx="28"/>
          </p:nvPr>
        </p:nvSpPr>
        <p:spPr>
          <a:xfrm>
            <a:off x="4641712" y="2663964"/>
            <a:ext cx="2013792" cy="1524803"/>
          </a:xfrm>
          <a:prstGeom prst="rect">
            <a:avLst/>
          </a:prstGeom>
        </p:spPr>
        <p:txBody>
          <a:bodyPr/>
          <a:lstStyle>
            <a:lvl1pPr>
              <a:defRPr sz="1083">
                <a:solidFill>
                  <a:schemeClr val="tx2"/>
                </a:solidFill>
                <a:latin typeface="Lato" panose="020F0502020204030203" pitchFamily="34" charset="0"/>
              </a:defRPr>
            </a:lvl1pPr>
          </a:lstStyle>
          <a:p>
            <a:endParaRPr lang="en-US"/>
          </a:p>
        </p:txBody>
      </p:sp>
      <p:sp>
        <p:nvSpPr>
          <p:cNvPr id="63" name="Picture Placeholder 2"/>
          <p:cNvSpPr>
            <a:spLocks noGrp="1"/>
          </p:cNvSpPr>
          <p:nvPr>
            <p:ph type="pic" sz="quarter" idx="29"/>
          </p:nvPr>
        </p:nvSpPr>
        <p:spPr>
          <a:xfrm>
            <a:off x="6791093" y="4321232"/>
            <a:ext cx="2013792" cy="1524803"/>
          </a:xfrm>
          <a:prstGeom prst="rect">
            <a:avLst/>
          </a:prstGeom>
        </p:spPr>
        <p:txBody>
          <a:bodyPr/>
          <a:lstStyle>
            <a:lvl1pPr>
              <a:defRPr sz="1083">
                <a:solidFill>
                  <a:schemeClr val="tx2"/>
                </a:solidFill>
                <a:latin typeface="Lato" panose="020F0502020204030203" pitchFamily="34" charset="0"/>
              </a:defRPr>
            </a:lvl1pPr>
          </a:lstStyle>
          <a:p>
            <a:endParaRPr lang="en-US"/>
          </a:p>
        </p:txBody>
      </p:sp>
    </p:spTree>
    <p:extLst>
      <p:ext uri="{BB962C8B-B14F-4D97-AF65-F5344CB8AC3E}">
        <p14:creationId xmlns:p14="http://schemas.microsoft.com/office/powerpoint/2010/main" val="4197881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pos="304" userDrawn="1">
          <p15:clr>
            <a:srgbClr val="FBAE40"/>
          </p15:clr>
        </p15:guide>
        <p15:guide id="2" pos="4375" userDrawn="1">
          <p15:clr>
            <a:srgbClr val="FBAE40"/>
          </p15:clr>
        </p15:guide>
        <p15:guide id="3" orient="horz" pos="1264" userDrawn="1">
          <p15:clr>
            <a:srgbClr val="FBAE40"/>
          </p15:clr>
        </p15:guide>
        <p15:guide id="4" orient="horz" pos="3760" userDrawn="1">
          <p15:clr>
            <a:srgbClr val="FBAE40"/>
          </p15:clr>
        </p15:guide>
        <p15:guide id="5" pos="4196" userDrawn="1">
          <p15:clr>
            <a:srgbClr val="FBAE40"/>
          </p15:clr>
        </p15:guide>
        <p15:guide id="6" pos="48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Portfolio Page 2">
    <p:spTree>
      <p:nvGrpSpPr>
        <p:cNvPr id="1" name=""/>
        <p:cNvGrpSpPr/>
        <p:nvPr/>
      </p:nvGrpSpPr>
      <p:grpSpPr>
        <a:xfrm>
          <a:off x="0" y="0"/>
          <a:ext cx="0" cy="0"/>
          <a:chOff x="0" y="0"/>
          <a:chExt cx="0" cy="0"/>
        </a:xfrm>
      </p:grpSpPr>
      <p:sp>
        <p:nvSpPr>
          <p:cNvPr id="56" name="Text Placeholder 8"/>
          <p:cNvSpPr>
            <a:spLocks noGrp="1"/>
          </p:cNvSpPr>
          <p:nvPr>
            <p:ph type="body" sz="quarter" idx="10"/>
          </p:nvPr>
        </p:nvSpPr>
        <p:spPr>
          <a:xfrm>
            <a:off x="594361" y="1223744"/>
            <a:ext cx="3907928" cy="483831"/>
          </a:xfrm>
          <a:prstGeom prst="rect">
            <a:avLst/>
          </a:prstGeom>
        </p:spPr>
        <p:txBody>
          <a:bodyPr lIns="0" tIns="0" rIns="0" bIns="0"/>
          <a:lstStyle>
            <a:lvl1pPr marL="0" indent="0" algn="l">
              <a:buNone/>
              <a:defRPr sz="2925" b="1" cap="none" spc="0" baseline="0">
                <a:solidFill>
                  <a:schemeClr val="tx2"/>
                </a:solidFill>
                <a:latin typeface="Lato" panose="020F0502020204030203" pitchFamily="34" charset="0"/>
                <a:ea typeface="Roboto" panose="02000000000000000000" pitchFamily="2" charset="0"/>
              </a:defRPr>
            </a:lvl1pPr>
          </a:lstStyle>
          <a:p>
            <a:pPr lvl="0"/>
            <a:r>
              <a:rPr lang="en-US" dirty="0" smtClean="0"/>
              <a:t>Click to edit Master text styles</a:t>
            </a:r>
          </a:p>
        </p:txBody>
      </p:sp>
      <p:sp>
        <p:nvSpPr>
          <p:cNvPr id="57" name="Text Placeholder 8"/>
          <p:cNvSpPr>
            <a:spLocks noGrp="1"/>
          </p:cNvSpPr>
          <p:nvPr>
            <p:ph type="body" sz="quarter" idx="11"/>
          </p:nvPr>
        </p:nvSpPr>
        <p:spPr>
          <a:xfrm>
            <a:off x="594361" y="1742245"/>
            <a:ext cx="3907928" cy="226255"/>
          </a:xfrm>
          <a:prstGeom prst="rect">
            <a:avLst/>
          </a:prstGeom>
        </p:spPr>
        <p:txBody>
          <a:bodyPr lIns="0" tIns="0" rIns="0" bIns="0"/>
          <a:lstStyle>
            <a:lvl1pPr marL="0" indent="0" algn="l">
              <a:buNone/>
              <a:defRPr sz="1192" b="0" cap="none" baseline="0">
                <a:solidFill>
                  <a:schemeClr val="bg1">
                    <a:lumMod val="50000"/>
                  </a:schemeClr>
                </a:solidFill>
                <a:latin typeface="Lato Light" panose="020F0302020204030203" pitchFamily="34" charset="0"/>
              </a:defRPr>
            </a:lvl1pPr>
          </a:lstStyle>
          <a:p>
            <a:pPr lvl="0"/>
            <a:r>
              <a:rPr lang="en-US" dirty="0" smtClean="0"/>
              <a:t>Click to edit Master text styles</a:t>
            </a:r>
          </a:p>
        </p:txBody>
      </p:sp>
      <p:sp>
        <p:nvSpPr>
          <p:cNvPr id="58" name="Rectangle 57"/>
          <p:cNvSpPr/>
          <p:nvPr userDrawn="1"/>
        </p:nvSpPr>
        <p:spPr>
          <a:xfrm>
            <a:off x="607060" y="2075422"/>
            <a:ext cx="338328" cy="365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6"/>
          </a:p>
        </p:txBody>
      </p:sp>
      <p:sp>
        <p:nvSpPr>
          <p:cNvPr id="45" name="Picture Placeholder 2"/>
          <p:cNvSpPr>
            <a:spLocks noGrp="1"/>
          </p:cNvSpPr>
          <p:nvPr>
            <p:ph type="pic" sz="quarter" idx="25"/>
          </p:nvPr>
        </p:nvSpPr>
        <p:spPr>
          <a:xfrm>
            <a:off x="6791095" y="998027"/>
            <a:ext cx="2013792" cy="1524803"/>
          </a:xfrm>
          <a:prstGeom prst="rect">
            <a:avLst/>
          </a:prstGeom>
        </p:spPr>
        <p:txBody>
          <a:bodyPr/>
          <a:lstStyle>
            <a:lvl1pPr>
              <a:defRPr sz="1083">
                <a:solidFill>
                  <a:schemeClr val="tx2"/>
                </a:solidFill>
                <a:latin typeface="Lato" panose="020F0502020204030203" pitchFamily="34" charset="0"/>
              </a:defRPr>
            </a:lvl1pPr>
          </a:lstStyle>
          <a:p>
            <a:endParaRPr lang="en-US"/>
          </a:p>
        </p:txBody>
      </p:sp>
      <p:sp>
        <p:nvSpPr>
          <p:cNvPr id="46" name="Picture Placeholder 2"/>
          <p:cNvSpPr>
            <a:spLocks noGrp="1"/>
          </p:cNvSpPr>
          <p:nvPr>
            <p:ph type="pic" sz="quarter" idx="26"/>
          </p:nvPr>
        </p:nvSpPr>
        <p:spPr>
          <a:xfrm>
            <a:off x="2488496" y="4321232"/>
            <a:ext cx="2013792" cy="1524803"/>
          </a:xfrm>
          <a:prstGeom prst="rect">
            <a:avLst/>
          </a:prstGeom>
        </p:spPr>
        <p:txBody>
          <a:bodyPr/>
          <a:lstStyle>
            <a:lvl1pPr>
              <a:defRPr sz="1083">
                <a:solidFill>
                  <a:schemeClr val="tx2"/>
                </a:solidFill>
                <a:latin typeface="Lato" panose="020F0502020204030203" pitchFamily="34" charset="0"/>
              </a:defRPr>
            </a:lvl1pPr>
          </a:lstStyle>
          <a:p>
            <a:endParaRPr lang="en-US"/>
          </a:p>
        </p:txBody>
      </p:sp>
      <p:sp>
        <p:nvSpPr>
          <p:cNvPr id="47" name="Picture Placeholder 2"/>
          <p:cNvSpPr>
            <a:spLocks noGrp="1"/>
          </p:cNvSpPr>
          <p:nvPr>
            <p:ph type="pic" sz="quarter" idx="28"/>
          </p:nvPr>
        </p:nvSpPr>
        <p:spPr>
          <a:xfrm>
            <a:off x="4641712" y="2663964"/>
            <a:ext cx="2013792" cy="1524803"/>
          </a:xfrm>
          <a:prstGeom prst="rect">
            <a:avLst/>
          </a:prstGeom>
        </p:spPr>
        <p:txBody>
          <a:bodyPr/>
          <a:lstStyle>
            <a:lvl1pPr>
              <a:defRPr sz="1083">
                <a:solidFill>
                  <a:schemeClr val="tx2"/>
                </a:solidFill>
                <a:latin typeface="Lato" panose="020F0502020204030203" pitchFamily="34" charset="0"/>
              </a:defRPr>
            </a:lvl1pPr>
          </a:lstStyle>
          <a:p>
            <a:endParaRPr lang="en-US"/>
          </a:p>
        </p:txBody>
      </p:sp>
      <p:sp>
        <p:nvSpPr>
          <p:cNvPr id="48" name="Picture Placeholder 2"/>
          <p:cNvSpPr>
            <a:spLocks noGrp="1"/>
          </p:cNvSpPr>
          <p:nvPr>
            <p:ph type="pic" sz="quarter" idx="29"/>
          </p:nvPr>
        </p:nvSpPr>
        <p:spPr>
          <a:xfrm>
            <a:off x="6791093" y="4321232"/>
            <a:ext cx="2013792" cy="1524803"/>
          </a:xfrm>
          <a:prstGeom prst="rect">
            <a:avLst/>
          </a:prstGeom>
        </p:spPr>
        <p:txBody>
          <a:bodyPr/>
          <a:lstStyle>
            <a:lvl1pPr>
              <a:defRPr sz="1083">
                <a:solidFill>
                  <a:schemeClr val="tx2"/>
                </a:solidFill>
                <a:latin typeface="Lato" panose="020F0502020204030203" pitchFamily="34" charset="0"/>
              </a:defRPr>
            </a:lvl1pPr>
          </a:lstStyle>
          <a:p>
            <a:endParaRPr lang="en-US"/>
          </a:p>
        </p:txBody>
      </p:sp>
    </p:spTree>
    <p:extLst>
      <p:ext uri="{BB962C8B-B14F-4D97-AF65-F5344CB8AC3E}">
        <p14:creationId xmlns:p14="http://schemas.microsoft.com/office/powerpoint/2010/main" val="3652711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pos="304" userDrawn="1">
          <p15:clr>
            <a:srgbClr val="FBAE40"/>
          </p15:clr>
        </p15:guide>
        <p15:guide id="2" pos="4375" userDrawn="1">
          <p15:clr>
            <a:srgbClr val="FBAE40"/>
          </p15:clr>
        </p15:guide>
        <p15:guide id="3" orient="horz" pos="1264" userDrawn="1">
          <p15:clr>
            <a:srgbClr val="FBAE40"/>
          </p15:clr>
        </p15:guide>
        <p15:guide id="4" orient="horz" pos="3760" userDrawn="1">
          <p15:clr>
            <a:srgbClr val="FBAE40"/>
          </p15:clr>
        </p15:guide>
        <p15:guide id="5" pos="4196" userDrawn="1">
          <p15:clr>
            <a:srgbClr val="FBAE40"/>
          </p15:clr>
        </p15:guide>
        <p15:guide id="6" pos="482"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ortfolio Page 3">
    <p:spTree>
      <p:nvGrpSpPr>
        <p:cNvPr id="1" name=""/>
        <p:cNvGrpSpPr/>
        <p:nvPr/>
      </p:nvGrpSpPr>
      <p:grpSpPr>
        <a:xfrm>
          <a:off x="0" y="0"/>
          <a:ext cx="0" cy="0"/>
          <a:chOff x="0" y="0"/>
          <a:chExt cx="0" cy="0"/>
        </a:xfrm>
      </p:grpSpPr>
      <p:sp>
        <p:nvSpPr>
          <p:cNvPr id="18" name="Picture Placeholder 4"/>
          <p:cNvSpPr>
            <a:spLocks noGrp="1"/>
          </p:cNvSpPr>
          <p:nvPr>
            <p:ph type="pic" sz="quarter" idx="15"/>
          </p:nvPr>
        </p:nvSpPr>
        <p:spPr>
          <a:xfrm>
            <a:off x="4632616" y="1008323"/>
            <a:ext cx="2010380" cy="2341615"/>
          </a:xfrm>
          <a:prstGeom prst="rect">
            <a:avLst/>
          </a:prstGeom>
        </p:spPr>
        <p:txBody>
          <a:bodyPr/>
          <a:lstStyle>
            <a:lvl1pPr>
              <a:defRPr sz="1300">
                <a:solidFill>
                  <a:schemeClr val="tx2"/>
                </a:solidFill>
                <a:latin typeface="Lato" panose="020F0502020204030203" pitchFamily="34" charset="0"/>
              </a:defRPr>
            </a:lvl1pPr>
          </a:lstStyle>
          <a:p>
            <a:endParaRPr lang="en-US"/>
          </a:p>
        </p:txBody>
      </p:sp>
      <p:sp>
        <p:nvSpPr>
          <p:cNvPr id="20" name="Picture Placeholder 4"/>
          <p:cNvSpPr>
            <a:spLocks noGrp="1"/>
          </p:cNvSpPr>
          <p:nvPr>
            <p:ph type="pic" sz="quarter" idx="16"/>
          </p:nvPr>
        </p:nvSpPr>
        <p:spPr>
          <a:xfrm>
            <a:off x="6797041" y="1008323"/>
            <a:ext cx="2010380" cy="2341615"/>
          </a:xfrm>
          <a:prstGeom prst="rect">
            <a:avLst/>
          </a:prstGeom>
        </p:spPr>
        <p:txBody>
          <a:bodyPr/>
          <a:lstStyle>
            <a:lvl1pPr>
              <a:defRPr sz="1300">
                <a:solidFill>
                  <a:schemeClr val="tx2"/>
                </a:solidFill>
                <a:latin typeface="Lato" panose="020F0502020204030203" pitchFamily="34" charset="0"/>
              </a:defRPr>
            </a:lvl1pPr>
          </a:lstStyle>
          <a:p>
            <a:endParaRPr lang="en-US"/>
          </a:p>
        </p:txBody>
      </p:sp>
      <p:sp>
        <p:nvSpPr>
          <p:cNvPr id="28" name="Picture Placeholder 4"/>
          <p:cNvSpPr>
            <a:spLocks noGrp="1"/>
          </p:cNvSpPr>
          <p:nvPr>
            <p:ph type="pic" sz="quarter" idx="17"/>
          </p:nvPr>
        </p:nvSpPr>
        <p:spPr>
          <a:xfrm>
            <a:off x="4632616" y="3490916"/>
            <a:ext cx="2010380" cy="2341615"/>
          </a:xfrm>
          <a:prstGeom prst="rect">
            <a:avLst/>
          </a:prstGeom>
        </p:spPr>
        <p:txBody>
          <a:bodyPr/>
          <a:lstStyle>
            <a:lvl1pPr>
              <a:defRPr sz="1300">
                <a:solidFill>
                  <a:schemeClr val="tx2"/>
                </a:solidFill>
                <a:latin typeface="Lato" panose="020F0502020204030203" pitchFamily="34" charset="0"/>
              </a:defRPr>
            </a:lvl1pPr>
          </a:lstStyle>
          <a:p>
            <a:endParaRPr lang="en-US"/>
          </a:p>
        </p:txBody>
      </p:sp>
      <p:sp>
        <p:nvSpPr>
          <p:cNvPr id="29" name="Picture Placeholder 4"/>
          <p:cNvSpPr>
            <a:spLocks noGrp="1"/>
          </p:cNvSpPr>
          <p:nvPr>
            <p:ph type="pic" sz="quarter" idx="18"/>
          </p:nvPr>
        </p:nvSpPr>
        <p:spPr>
          <a:xfrm>
            <a:off x="6797041" y="3490916"/>
            <a:ext cx="2010380" cy="2341615"/>
          </a:xfrm>
          <a:prstGeom prst="rect">
            <a:avLst/>
          </a:prstGeom>
        </p:spPr>
        <p:txBody>
          <a:bodyPr/>
          <a:lstStyle>
            <a:lvl1pPr>
              <a:defRPr sz="1300">
                <a:solidFill>
                  <a:schemeClr val="tx2"/>
                </a:solidFill>
                <a:latin typeface="Lato" panose="020F0502020204030203" pitchFamily="34" charset="0"/>
              </a:defRPr>
            </a:lvl1pPr>
          </a:lstStyle>
          <a:p>
            <a:endParaRPr lang="en-US"/>
          </a:p>
        </p:txBody>
      </p:sp>
      <p:sp>
        <p:nvSpPr>
          <p:cNvPr id="9" name="Text Placeholder 8"/>
          <p:cNvSpPr>
            <a:spLocks noGrp="1"/>
          </p:cNvSpPr>
          <p:nvPr>
            <p:ph type="body" sz="quarter" idx="10"/>
          </p:nvPr>
        </p:nvSpPr>
        <p:spPr>
          <a:xfrm>
            <a:off x="594363" y="479870"/>
            <a:ext cx="3376279" cy="483831"/>
          </a:xfrm>
          <a:prstGeom prst="rect">
            <a:avLst/>
          </a:prstGeom>
        </p:spPr>
        <p:txBody>
          <a:bodyPr lIns="0" tIns="0" rIns="0" bIns="0"/>
          <a:lstStyle>
            <a:lvl1pPr marL="0" indent="0" algn="l">
              <a:buNone/>
              <a:defRPr sz="2925" b="1" cap="none" spc="0" baseline="0">
                <a:solidFill>
                  <a:schemeClr val="tx2"/>
                </a:solidFill>
                <a:latin typeface="Lato" panose="020F0502020204030203" pitchFamily="34" charset="0"/>
                <a:ea typeface="Roboto" panose="02000000000000000000" pitchFamily="2" charset="0"/>
              </a:defRPr>
            </a:lvl1pPr>
          </a:lstStyle>
          <a:p>
            <a:pPr lvl="0"/>
            <a:r>
              <a:rPr lang="en-US" dirty="0" smtClean="0"/>
              <a:t>Click to edit Master text styles</a:t>
            </a:r>
          </a:p>
        </p:txBody>
      </p:sp>
      <p:sp>
        <p:nvSpPr>
          <p:cNvPr id="11" name="Text Placeholder 8"/>
          <p:cNvSpPr>
            <a:spLocks noGrp="1"/>
          </p:cNvSpPr>
          <p:nvPr>
            <p:ph type="body" sz="quarter" idx="11"/>
          </p:nvPr>
        </p:nvSpPr>
        <p:spPr>
          <a:xfrm>
            <a:off x="594363" y="998375"/>
            <a:ext cx="3376279" cy="226255"/>
          </a:xfrm>
          <a:prstGeom prst="rect">
            <a:avLst/>
          </a:prstGeom>
        </p:spPr>
        <p:txBody>
          <a:bodyPr lIns="0" tIns="0" rIns="0" bIns="0"/>
          <a:lstStyle>
            <a:lvl1pPr marL="0" indent="0" algn="l">
              <a:buNone/>
              <a:defRPr sz="1192" b="0" cap="none" baseline="0">
                <a:solidFill>
                  <a:schemeClr val="bg1">
                    <a:lumMod val="50000"/>
                  </a:schemeClr>
                </a:solidFill>
                <a:latin typeface="Lato Light" panose="020F0302020204030203" pitchFamily="34" charset="0"/>
              </a:defRPr>
            </a:lvl1pPr>
          </a:lstStyle>
          <a:p>
            <a:pPr lvl="0"/>
            <a:r>
              <a:rPr lang="en-US" dirty="0" smtClean="0"/>
              <a:t>Click to edit Master text styles</a:t>
            </a:r>
          </a:p>
        </p:txBody>
      </p:sp>
      <p:sp>
        <p:nvSpPr>
          <p:cNvPr id="2" name="Rectangle 1"/>
          <p:cNvSpPr/>
          <p:nvPr userDrawn="1"/>
        </p:nvSpPr>
        <p:spPr>
          <a:xfrm>
            <a:off x="607060" y="1341073"/>
            <a:ext cx="338328" cy="365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6"/>
          </a:p>
        </p:txBody>
      </p:sp>
    </p:spTree>
    <p:extLst>
      <p:ext uri="{BB962C8B-B14F-4D97-AF65-F5344CB8AC3E}">
        <p14:creationId xmlns:p14="http://schemas.microsoft.com/office/powerpoint/2010/main" val="3049075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pos="304" userDrawn="1">
          <p15:clr>
            <a:srgbClr val="FBAE40"/>
          </p15:clr>
        </p15:guide>
        <p15:guide id="2" pos="4375" userDrawn="1">
          <p15:clr>
            <a:srgbClr val="FBAE40"/>
          </p15:clr>
        </p15:guide>
        <p15:guide id="3" orient="horz" pos="1264" userDrawn="1">
          <p15:clr>
            <a:srgbClr val="FBAE40"/>
          </p15:clr>
        </p15:guide>
        <p15:guide id="4" orient="horz" pos="3760" userDrawn="1">
          <p15:clr>
            <a:srgbClr val="FBAE40"/>
          </p15:clr>
        </p15:guide>
        <p15:guide id="5" pos="4196" userDrawn="1">
          <p15:clr>
            <a:srgbClr val="FBAE40"/>
          </p15:clr>
        </p15:guide>
        <p15:guide id="6" pos="482"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Portfolio Page 4">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685927" y="2368550"/>
            <a:ext cx="3659187" cy="3041338"/>
          </a:xfrm>
          <a:prstGeom prst="rect">
            <a:avLst/>
          </a:prstGeom>
        </p:spPr>
        <p:txBody>
          <a:bodyPr/>
          <a:lstStyle>
            <a:lvl1pPr>
              <a:defRPr sz="1083">
                <a:solidFill>
                  <a:schemeClr val="tx2"/>
                </a:solidFill>
                <a:latin typeface="Lato" panose="020F0502020204030203" pitchFamily="34" charset="0"/>
              </a:defRPr>
            </a:lvl1pPr>
          </a:lstStyle>
          <a:p>
            <a:endParaRPr lang="en-US"/>
          </a:p>
        </p:txBody>
      </p:sp>
      <p:sp>
        <p:nvSpPr>
          <p:cNvPr id="3" name="Rectangle 2"/>
          <p:cNvSpPr/>
          <p:nvPr userDrawn="1"/>
        </p:nvSpPr>
        <p:spPr>
          <a:xfrm>
            <a:off x="8199439" y="6369055"/>
            <a:ext cx="350203" cy="488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6"/>
          </a:p>
        </p:txBody>
      </p:sp>
      <p:sp>
        <p:nvSpPr>
          <p:cNvPr id="9" name="Text Placeholder 8"/>
          <p:cNvSpPr>
            <a:spLocks noGrp="1"/>
          </p:cNvSpPr>
          <p:nvPr>
            <p:ph type="body" sz="quarter" idx="10"/>
          </p:nvPr>
        </p:nvSpPr>
        <p:spPr>
          <a:xfrm>
            <a:off x="594360" y="479870"/>
            <a:ext cx="7955280" cy="483831"/>
          </a:xfrm>
          <a:prstGeom prst="rect">
            <a:avLst/>
          </a:prstGeom>
        </p:spPr>
        <p:txBody>
          <a:bodyPr lIns="0" tIns="0" rIns="0" bIns="0"/>
          <a:lstStyle>
            <a:lvl1pPr marL="0" indent="0" algn="l">
              <a:buNone/>
              <a:defRPr sz="2925" b="1" cap="none" spc="0" baseline="0">
                <a:solidFill>
                  <a:schemeClr val="tx2"/>
                </a:solidFill>
                <a:latin typeface="Lato" panose="020F0502020204030203" pitchFamily="34" charset="0"/>
                <a:ea typeface="Roboto" panose="02000000000000000000" pitchFamily="2" charset="0"/>
              </a:defRPr>
            </a:lvl1pPr>
          </a:lstStyle>
          <a:p>
            <a:pPr lvl="0"/>
            <a:r>
              <a:rPr lang="en-US" dirty="0" smtClean="0"/>
              <a:t>Click to edit Master text styles</a:t>
            </a:r>
          </a:p>
        </p:txBody>
      </p:sp>
      <p:sp>
        <p:nvSpPr>
          <p:cNvPr id="11" name="Text Placeholder 8"/>
          <p:cNvSpPr>
            <a:spLocks noGrp="1"/>
          </p:cNvSpPr>
          <p:nvPr>
            <p:ph type="body" sz="quarter" idx="11"/>
          </p:nvPr>
        </p:nvSpPr>
        <p:spPr>
          <a:xfrm>
            <a:off x="594360" y="998375"/>
            <a:ext cx="7955280" cy="226255"/>
          </a:xfrm>
          <a:prstGeom prst="rect">
            <a:avLst/>
          </a:prstGeom>
        </p:spPr>
        <p:txBody>
          <a:bodyPr lIns="0" tIns="0" rIns="0" bIns="0"/>
          <a:lstStyle>
            <a:lvl1pPr marL="0" indent="0" algn="l">
              <a:buNone/>
              <a:defRPr sz="1192" b="0" cap="none" baseline="0">
                <a:solidFill>
                  <a:schemeClr val="bg1">
                    <a:lumMod val="50000"/>
                  </a:schemeClr>
                </a:solidFill>
                <a:latin typeface="Lato Light" panose="020F0302020204030203" pitchFamily="34" charset="0"/>
              </a:defRPr>
            </a:lvl1pPr>
          </a:lstStyle>
          <a:p>
            <a:pPr lvl="0"/>
            <a:r>
              <a:rPr lang="en-US" dirty="0" smtClean="0"/>
              <a:t>Click to edit Master text styles</a:t>
            </a:r>
          </a:p>
        </p:txBody>
      </p:sp>
      <p:sp>
        <p:nvSpPr>
          <p:cNvPr id="6" name="TextBox 5"/>
          <p:cNvSpPr txBox="1"/>
          <p:nvPr userDrawn="1"/>
        </p:nvSpPr>
        <p:spPr>
          <a:xfrm>
            <a:off x="8207431" y="6452874"/>
            <a:ext cx="331676" cy="150041"/>
          </a:xfrm>
          <a:prstGeom prst="rect">
            <a:avLst/>
          </a:prstGeom>
          <a:noFill/>
        </p:spPr>
        <p:txBody>
          <a:bodyPr wrap="square" lIns="0" tIns="0" rIns="0" bIns="0" rtlCol="0">
            <a:spAutoFit/>
          </a:bodyPr>
          <a:lstStyle/>
          <a:p>
            <a:pPr algn="ctr"/>
            <a:fld id="{0734B565-F3A7-4F3A-A7A3-CEB56CC79533}" type="slidenum">
              <a:rPr lang="en-US" sz="975" b="0" smtClean="0">
                <a:solidFill>
                  <a:schemeClr val="bg1"/>
                </a:solidFill>
                <a:latin typeface="Lato" panose="020F0502020204030203" pitchFamily="34" charset="0"/>
              </a:rPr>
              <a:pPr algn="ctr"/>
              <a:t>‹#›</a:t>
            </a:fld>
            <a:endParaRPr lang="en-US" sz="975" b="0" dirty="0">
              <a:solidFill>
                <a:schemeClr val="bg1"/>
              </a:solidFill>
              <a:latin typeface="Lato" panose="020F0502020204030203" pitchFamily="34" charset="0"/>
            </a:endParaRPr>
          </a:p>
        </p:txBody>
      </p:sp>
      <p:sp>
        <p:nvSpPr>
          <p:cNvPr id="13" name="TextBox 12"/>
          <p:cNvSpPr txBox="1"/>
          <p:nvPr userDrawn="1"/>
        </p:nvSpPr>
        <p:spPr>
          <a:xfrm>
            <a:off x="6238875" y="6452874"/>
            <a:ext cx="1765300" cy="150041"/>
          </a:xfrm>
          <a:prstGeom prst="rect">
            <a:avLst/>
          </a:prstGeom>
          <a:noFill/>
        </p:spPr>
        <p:txBody>
          <a:bodyPr wrap="square" lIns="0" tIns="0" rIns="0" bIns="0" rtlCol="0">
            <a:spAutoFit/>
          </a:bodyPr>
          <a:lstStyle/>
          <a:p>
            <a:pPr algn="r">
              <a:lnSpc>
                <a:spcPct val="100000"/>
              </a:lnSpc>
              <a:spcAft>
                <a:spcPts val="0"/>
              </a:spcAft>
            </a:pPr>
            <a:r>
              <a:rPr lang="en-US" sz="975" b="0" dirty="0" smtClean="0">
                <a:solidFill>
                  <a:schemeClr val="bg1">
                    <a:lumMod val="50000"/>
                  </a:schemeClr>
                </a:solidFill>
                <a:latin typeface="Lato Light" panose="020F0302020204030203" pitchFamily="34" charset="0"/>
              </a:rPr>
              <a:t>Public PowerPoint Template</a:t>
            </a:r>
            <a:endParaRPr lang="en-US" sz="975" b="0" dirty="0">
              <a:solidFill>
                <a:schemeClr val="bg1">
                  <a:lumMod val="50000"/>
                </a:schemeClr>
              </a:solidFill>
              <a:latin typeface="Lato Light" panose="020F0302020204030203" pitchFamily="34" charset="0"/>
            </a:endParaRPr>
          </a:p>
        </p:txBody>
      </p:sp>
      <p:sp>
        <p:nvSpPr>
          <p:cNvPr id="20" name="Picture Placeholder 2"/>
          <p:cNvSpPr>
            <a:spLocks noGrp="1"/>
          </p:cNvSpPr>
          <p:nvPr>
            <p:ph type="pic" sz="quarter" idx="13"/>
          </p:nvPr>
        </p:nvSpPr>
        <p:spPr>
          <a:xfrm>
            <a:off x="4792904" y="2368550"/>
            <a:ext cx="3659187" cy="3041338"/>
          </a:xfrm>
          <a:prstGeom prst="rect">
            <a:avLst/>
          </a:prstGeom>
        </p:spPr>
        <p:txBody>
          <a:bodyPr/>
          <a:lstStyle>
            <a:lvl1pPr>
              <a:defRPr sz="1083">
                <a:solidFill>
                  <a:schemeClr val="tx2"/>
                </a:solidFill>
                <a:latin typeface="Lato" panose="020F0502020204030203" pitchFamily="34" charset="0"/>
              </a:defRPr>
            </a:lvl1pPr>
          </a:lstStyle>
          <a:p>
            <a:endParaRPr lang="en-US"/>
          </a:p>
        </p:txBody>
      </p:sp>
      <p:sp>
        <p:nvSpPr>
          <p:cNvPr id="22" name="Rectangle 21"/>
          <p:cNvSpPr/>
          <p:nvPr userDrawn="1"/>
        </p:nvSpPr>
        <p:spPr>
          <a:xfrm>
            <a:off x="607060" y="1331548"/>
            <a:ext cx="338328" cy="365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6"/>
          </a:p>
        </p:txBody>
      </p:sp>
    </p:spTree>
    <p:extLst>
      <p:ext uri="{BB962C8B-B14F-4D97-AF65-F5344CB8AC3E}">
        <p14:creationId xmlns:p14="http://schemas.microsoft.com/office/powerpoint/2010/main" val="2940089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pos="304" userDrawn="1">
          <p15:clr>
            <a:srgbClr val="FBAE40"/>
          </p15:clr>
        </p15:guide>
        <p15:guide id="2" pos="4375" userDrawn="1">
          <p15:clr>
            <a:srgbClr val="FBAE40"/>
          </p15:clr>
        </p15:guide>
        <p15:guide id="3" orient="horz" pos="1264" userDrawn="1">
          <p15:clr>
            <a:srgbClr val="FBAE40"/>
          </p15:clr>
        </p15:guide>
        <p15:guide id="4" orient="horz" pos="3760" userDrawn="1">
          <p15:clr>
            <a:srgbClr val="FBAE40"/>
          </p15:clr>
        </p15:guide>
        <p15:guide id="5" pos="4196" userDrawn="1">
          <p15:clr>
            <a:srgbClr val="FBAE40"/>
          </p15:clr>
        </p15:guide>
        <p15:guide id="6" pos="482"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ortfolio Page 5">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685327" y="2362200"/>
            <a:ext cx="2328739" cy="3035300"/>
          </a:xfrm>
          <a:prstGeom prst="rect">
            <a:avLst/>
          </a:prstGeom>
        </p:spPr>
        <p:txBody>
          <a:bodyPr/>
          <a:lstStyle>
            <a:lvl1pPr>
              <a:defRPr sz="1083">
                <a:solidFill>
                  <a:schemeClr val="tx2"/>
                </a:solidFill>
                <a:latin typeface="Lato" panose="020F0502020204030203" pitchFamily="34" charset="0"/>
              </a:defRPr>
            </a:lvl1pPr>
          </a:lstStyle>
          <a:p>
            <a:endParaRPr lang="en-US"/>
          </a:p>
        </p:txBody>
      </p:sp>
      <p:sp>
        <p:nvSpPr>
          <p:cNvPr id="3" name="Rectangle 2"/>
          <p:cNvSpPr/>
          <p:nvPr userDrawn="1"/>
        </p:nvSpPr>
        <p:spPr>
          <a:xfrm>
            <a:off x="8199439" y="6369055"/>
            <a:ext cx="350203" cy="488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6"/>
          </a:p>
        </p:txBody>
      </p:sp>
      <p:sp>
        <p:nvSpPr>
          <p:cNvPr id="9" name="Text Placeholder 8"/>
          <p:cNvSpPr>
            <a:spLocks noGrp="1"/>
          </p:cNvSpPr>
          <p:nvPr>
            <p:ph type="body" sz="quarter" idx="10"/>
          </p:nvPr>
        </p:nvSpPr>
        <p:spPr>
          <a:xfrm>
            <a:off x="594360" y="479870"/>
            <a:ext cx="7955280" cy="483831"/>
          </a:xfrm>
          <a:prstGeom prst="rect">
            <a:avLst/>
          </a:prstGeom>
        </p:spPr>
        <p:txBody>
          <a:bodyPr lIns="0" tIns="0" rIns="0" bIns="0"/>
          <a:lstStyle>
            <a:lvl1pPr marL="0" indent="0" algn="l">
              <a:buNone/>
              <a:defRPr sz="2925" b="1" cap="none" spc="0" baseline="0">
                <a:solidFill>
                  <a:schemeClr val="tx2"/>
                </a:solidFill>
                <a:latin typeface="Lato" panose="020F0502020204030203" pitchFamily="34" charset="0"/>
                <a:ea typeface="Roboto" panose="02000000000000000000" pitchFamily="2" charset="0"/>
              </a:defRPr>
            </a:lvl1pPr>
          </a:lstStyle>
          <a:p>
            <a:pPr lvl="0"/>
            <a:r>
              <a:rPr lang="en-US" dirty="0" smtClean="0"/>
              <a:t>Click to edit Master text styles</a:t>
            </a:r>
          </a:p>
        </p:txBody>
      </p:sp>
      <p:sp>
        <p:nvSpPr>
          <p:cNvPr id="11" name="Text Placeholder 8"/>
          <p:cNvSpPr>
            <a:spLocks noGrp="1"/>
          </p:cNvSpPr>
          <p:nvPr>
            <p:ph type="body" sz="quarter" idx="11"/>
          </p:nvPr>
        </p:nvSpPr>
        <p:spPr>
          <a:xfrm>
            <a:off x="594360" y="998375"/>
            <a:ext cx="7955280" cy="226255"/>
          </a:xfrm>
          <a:prstGeom prst="rect">
            <a:avLst/>
          </a:prstGeom>
        </p:spPr>
        <p:txBody>
          <a:bodyPr lIns="0" tIns="0" rIns="0" bIns="0"/>
          <a:lstStyle>
            <a:lvl1pPr marL="0" indent="0" algn="l">
              <a:buNone/>
              <a:defRPr sz="1192" b="0" cap="none" baseline="0">
                <a:solidFill>
                  <a:schemeClr val="bg1">
                    <a:lumMod val="50000"/>
                  </a:schemeClr>
                </a:solidFill>
                <a:latin typeface="Lato Light" panose="020F0302020204030203" pitchFamily="34" charset="0"/>
              </a:defRPr>
            </a:lvl1pPr>
          </a:lstStyle>
          <a:p>
            <a:pPr lvl="0"/>
            <a:r>
              <a:rPr lang="en-US" dirty="0" smtClean="0"/>
              <a:t>Click to edit Master text styles</a:t>
            </a:r>
          </a:p>
        </p:txBody>
      </p:sp>
      <p:sp>
        <p:nvSpPr>
          <p:cNvPr id="6" name="TextBox 5"/>
          <p:cNvSpPr txBox="1"/>
          <p:nvPr userDrawn="1"/>
        </p:nvSpPr>
        <p:spPr>
          <a:xfrm>
            <a:off x="8207431" y="6452874"/>
            <a:ext cx="331676" cy="150041"/>
          </a:xfrm>
          <a:prstGeom prst="rect">
            <a:avLst/>
          </a:prstGeom>
          <a:noFill/>
        </p:spPr>
        <p:txBody>
          <a:bodyPr wrap="square" lIns="0" tIns="0" rIns="0" bIns="0" rtlCol="0">
            <a:spAutoFit/>
          </a:bodyPr>
          <a:lstStyle/>
          <a:p>
            <a:pPr algn="ctr"/>
            <a:fld id="{0734B565-F3A7-4F3A-A7A3-CEB56CC79533}" type="slidenum">
              <a:rPr lang="en-US" sz="975" b="0" smtClean="0">
                <a:solidFill>
                  <a:schemeClr val="bg1"/>
                </a:solidFill>
                <a:latin typeface="Lato" panose="020F0502020204030203" pitchFamily="34" charset="0"/>
              </a:rPr>
              <a:pPr algn="ctr"/>
              <a:t>‹#›</a:t>
            </a:fld>
            <a:endParaRPr lang="en-US" sz="975" b="0" dirty="0">
              <a:solidFill>
                <a:schemeClr val="bg1"/>
              </a:solidFill>
              <a:latin typeface="Lato" panose="020F0502020204030203" pitchFamily="34" charset="0"/>
            </a:endParaRPr>
          </a:p>
        </p:txBody>
      </p:sp>
      <p:sp>
        <p:nvSpPr>
          <p:cNvPr id="13" name="TextBox 12"/>
          <p:cNvSpPr txBox="1"/>
          <p:nvPr userDrawn="1"/>
        </p:nvSpPr>
        <p:spPr>
          <a:xfrm>
            <a:off x="6238875" y="6452874"/>
            <a:ext cx="1765300" cy="150041"/>
          </a:xfrm>
          <a:prstGeom prst="rect">
            <a:avLst/>
          </a:prstGeom>
          <a:noFill/>
        </p:spPr>
        <p:txBody>
          <a:bodyPr wrap="square" lIns="0" tIns="0" rIns="0" bIns="0" rtlCol="0">
            <a:spAutoFit/>
          </a:bodyPr>
          <a:lstStyle/>
          <a:p>
            <a:pPr algn="r">
              <a:lnSpc>
                <a:spcPct val="100000"/>
              </a:lnSpc>
              <a:spcAft>
                <a:spcPts val="0"/>
              </a:spcAft>
            </a:pPr>
            <a:r>
              <a:rPr lang="en-US" sz="975" b="0" dirty="0" smtClean="0">
                <a:solidFill>
                  <a:schemeClr val="bg1">
                    <a:lumMod val="50000"/>
                  </a:schemeClr>
                </a:solidFill>
                <a:latin typeface="Lato Light" panose="020F0302020204030203" pitchFamily="34" charset="0"/>
              </a:rPr>
              <a:t>Public PowerPoint Template</a:t>
            </a:r>
            <a:endParaRPr lang="en-US" sz="975" b="0" dirty="0">
              <a:solidFill>
                <a:schemeClr val="bg1">
                  <a:lumMod val="50000"/>
                </a:schemeClr>
              </a:solidFill>
              <a:latin typeface="Lato Light" panose="020F0302020204030203" pitchFamily="34" charset="0"/>
            </a:endParaRPr>
          </a:p>
        </p:txBody>
      </p:sp>
      <p:sp>
        <p:nvSpPr>
          <p:cNvPr id="17" name="Picture Placeholder 2"/>
          <p:cNvSpPr>
            <a:spLocks noGrp="1"/>
          </p:cNvSpPr>
          <p:nvPr>
            <p:ph type="pic" sz="quarter" idx="13"/>
          </p:nvPr>
        </p:nvSpPr>
        <p:spPr>
          <a:xfrm>
            <a:off x="3407632" y="2362200"/>
            <a:ext cx="2328739" cy="3035300"/>
          </a:xfrm>
          <a:prstGeom prst="rect">
            <a:avLst/>
          </a:prstGeom>
        </p:spPr>
        <p:txBody>
          <a:bodyPr/>
          <a:lstStyle>
            <a:lvl1pPr>
              <a:defRPr sz="1083">
                <a:solidFill>
                  <a:schemeClr val="tx2"/>
                </a:solidFill>
                <a:latin typeface="Lato" panose="020F0502020204030203" pitchFamily="34" charset="0"/>
              </a:defRPr>
            </a:lvl1pPr>
          </a:lstStyle>
          <a:p>
            <a:endParaRPr lang="en-US"/>
          </a:p>
        </p:txBody>
      </p:sp>
      <p:sp>
        <p:nvSpPr>
          <p:cNvPr id="18" name="Picture Placeholder 2"/>
          <p:cNvSpPr>
            <a:spLocks noGrp="1"/>
          </p:cNvSpPr>
          <p:nvPr>
            <p:ph type="pic" sz="quarter" idx="14"/>
          </p:nvPr>
        </p:nvSpPr>
        <p:spPr>
          <a:xfrm>
            <a:off x="6142002" y="2362200"/>
            <a:ext cx="2328739" cy="3035300"/>
          </a:xfrm>
          <a:prstGeom prst="rect">
            <a:avLst/>
          </a:prstGeom>
        </p:spPr>
        <p:txBody>
          <a:bodyPr/>
          <a:lstStyle>
            <a:lvl1pPr>
              <a:defRPr sz="1083">
                <a:solidFill>
                  <a:schemeClr val="tx2"/>
                </a:solidFill>
                <a:latin typeface="Lato" panose="020F0502020204030203" pitchFamily="34" charset="0"/>
              </a:defRPr>
            </a:lvl1pPr>
          </a:lstStyle>
          <a:p>
            <a:endParaRPr lang="en-US"/>
          </a:p>
        </p:txBody>
      </p:sp>
      <p:sp>
        <p:nvSpPr>
          <p:cNvPr id="27" name="Rectangle 26"/>
          <p:cNvSpPr/>
          <p:nvPr userDrawn="1"/>
        </p:nvSpPr>
        <p:spPr>
          <a:xfrm>
            <a:off x="607060" y="1331548"/>
            <a:ext cx="338328" cy="365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6"/>
          </a:p>
        </p:txBody>
      </p:sp>
    </p:spTree>
    <p:extLst>
      <p:ext uri="{BB962C8B-B14F-4D97-AF65-F5344CB8AC3E}">
        <p14:creationId xmlns:p14="http://schemas.microsoft.com/office/powerpoint/2010/main" val="1002298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pos="304" userDrawn="1">
          <p15:clr>
            <a:srgbClr val="FBAE40"/>
          </p15:clr>
        </p15:guide>
        <p15:guide id="2" pos="4375" userDrawn="1">
          <p15:clr>
            <a:srgbClr val="FBAE40"/>
          </p15:clr>
        </p15:guide>
        <p15:guide id="3" orient="horz" pos="1264" userDrawn="1">
          <p15:clr>
            <a:srgbClr val="FBAE40"/>
          </p15:clr>
        </p15:guide>
        <p15:guide id="4" orient="horz" pos="3760" userDrawn="1">
          <p15:clr>
            <a:srgbClr val="FBAE40"/>
          </p15:clr>
        </p15:guide>
        <p15:guide id="5" pos="4196" userDrawn="1">
          <p15:clr>
            <a:srgbClr val="FBAE40"/>
          </p15:clr>
        </p15:guide>
        <p15:guide id="6" pos="482"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MacBook Pro Page Show">
    <p:spTree>
      <p:nvGrpSpPr>
        <p:cNvPr id="1" name=""/>
        <p:cNvGrpSpPr/>
        <p:nvPr/>
      </p:nvGrpSpPr>
      <p:grpSpPr>
        <a:xfrm>
          <a:off x="0" y="0"/>
          <a:ext cx="0" cy="0"/>
          <a:chOff x="0" y="0"/>
          <a:chExt cx="0" cy="0"/>
        </a:xfrm>
      </p:grpSpPr>
      <p:sp>
        <p:nvSpPr>
          <p:cNvPr id="3" name="Rectangle 2"/>
          <p:cNvSpPr/>
          <p:nvPr userDrawn="1"/>
        </p:nvSpPr>
        <p:spPr>
          <a:xfrm>
            <a:off x="8199439" y="6369055"/>
            <a:ext cx="350203" cy="488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6"/>
          </a:p>
        </p:txBody>
      </p:sp>
      <p:sp>
        <p:nvSpPr>
          <p:cNvPr id="9" name="Text Placeholder 8"/>
          <p:cNvSpPr>
            <a:spLocks noGrp="1"/>
          </p:cNvSpPr>
          <p:nvPr>
            <p:ph type="body" sz="quarter" idx="10"/>
          </p:nvPr>
        </p:nvSpPr>
        <p:spPr>
          <a:xfrm>
            <a:off x="594360" y="479870"/>
            <a:ext cx="7955280" cy="483831"/>
          </a:xfrm>
          <a:prstGeom prst="rect">
            <a:avLst/>
          </a:prstGeom>
        </p:spPr>
        <p:txBody>
          <a:bodyPr lIns="0" tIns="0" rIns="0" bIns="0"/>
          <a:lstStyle>
            <a:lvl1pPr marL="0" indent="0" algn="l">
              <a:buNone/>
              <a:defRPr sz="2925" b="1" cap="none" spc="0" baseline="0">
                <a:solidFill>
                  <a:schemeClr val="tx2"/>
                </a:solidFill>
                <a:latin typeface="Lato" panose="020F0502020204030203" pitchFamily="34" charset="0"/>
                <a:ea typeface="Roboto" panose="02000000000000000000" pitchFamily="2" charset="0"/>
              </a:defRPr>
            </a:lvl1pPr>
          </a:lstStyle>
          <a:p>
            <a:pPr lvl="0"/>
            <a:r>
              <a:rPr lang="en-US" dirty="0" smtClean="0"/>
              <a:t>Click to edit Master text styles</a:t>
            </a:r>
          </a:p>
        </p:txBody>
      </p:sp>
      <p:sp>
        <p:nvSpPr>
          <p:cNvPr id="11" name="Text Placeholder 8"/>
          <p:cNvSpPr>
            <a:spLocks noGrp="1"/>
          </p:cNvSpPr>
          <p:nvPr>
            <p:ph type="body" sz="quarter" idx="11"/>
          </p:nvPr>
        </p:nvSpPr>
        <p:spPr>
          <a:xfrm>
            <a:off x="594360" y="998375"/>
            <a:ext cx="7955280" cy="226255"/>
          </a:xfrm>
          <a:prstGeom prst="rect">
            <a:avLst/>
          </a:prstGeom>
        </p:spPr>
        <p:txBody>
          <a:bodyPr lIns="0" tIns="0" rIns="0" bIns="0"/>
          <a:lstStyle>
            <a:lvl1pPr marL="0" indent="0" algn="l">
              <a:buNone/>
              <a:defRPr sz="1192" b="0" cap="none" baseline="0">
                <a:solidFill>
                  <a:schemeClr val="bg1">
                    <a:lumMod val="50000"/>
                  </a:schemeClr>
                </a:solidFill>
                <a:latin typeface="Lato Light" panose="020F0302020204030203" pitchFamily="34" charset="0"/>
              </a:defRPr>
            </a:lvl1pPr>
          </a:lstStyle>
          <a:p>
            <a:pPr lvl="0"/>
            <a:r>
              <a:rPr lang="en-US" dirty="0" smtClean="0"/>
              <a:t>Click to edit Master text styles</a:t>
            </a:r>
          </a:p>
        </p:txBody>
      </p:sp>
      <p:sp>
        <p:nvSpPr>
          <p:cNvPr id="6" name="TextBox 5"/>
          <p:cNvSpPr txBox="1"/>
          <p:nvPr userDrawn="1"/>
        </p:nvSpPr>
        <p:spPr>
          <a:xfrm>
            <a:off x="8207431" y="6452874"/>
            <a:ext cx="331676" cy="150041"/>
          </a:xfrm>
          <a:prstGeom prst="rect">
            <a:avLst/>
          </a:prstGeom>
          <a:noFill/>
        </p:spPr>
        <p:txBody>
          <a:bodyPr wrap="square" lIns="0" tIns="0" rIns="0" bIns="0" rtlCol="0">
            <a:spAutoFit/>
          </a:bodyPr>
          <a:lstStyle/>
          <a:p>
            <a:pPr algn="ctr"/>
            <a:fld id="{0734B565-F3A7-4F3A-A7A3-CEB56CC79533}" type="slidenum">
              <a:rPr lang="en-US" sz="975" b="0" smtClean="0">
                <a:solidFill>
                  <a:schemeClr val="bg1"/>
                </a:solidFill>
                <a:latin typeface="Lato" panose="020F0502020204030203" pitchFamily="34" charset="0"/>
              </a:rPr>
              <a:pPr algn="ctr"/>
              <a:t>‹#›</a:t>
            </a:fld>
            <a:endParaRPr lang="en-US" sz="975" b="0" dirty="0">
              <a:solidFill>
                <a:schemeClr val="bg1"/>
              </a:solidFill>
              <a:latin typeface="Lato" panose="020F0502020204030203" pitchFamily="34" charset="0"/>
            </a:endParaRPr>
          </a:p>
        </p:txBody>
      </p:sp>
      <p:sp>
        <p:nvSpPr>
          <p:cNvPr id="13" name="TextBox 12"/>
          <p:cNvSpPr txBox="1"/>
          <p:nvPr userDrawn="1"/>
        </p:nvSpPr>
        <p:spPr>
          <a:xfrm>
            <a:off x="6238875" y="6452874"/>
            <a:ext cx="1765300" cy="150041"/>
          </a:xfrm>
          <a:prstGeom prst="rect">
            <a:avLst/>
          </a:prstGeom>
          <a:noFill/>
        </p:spPr>
        <p:txBody>
          <a:bodyPr wrap="square" lIns="0" tIns="0" rIns="0" bIns="0" rtlCol="0">
            <a:spAutoFit/>
          </a:bodyPr>
          <a:lstStyle/>
          <a:p>
            <a:pPr algn="r">
              <a:lnSpc>
                <a:spcPct val="100000"/>
              </a:lnSpc>
              <a:spcAft>
                <a:spcPts val="0"/>
              </a:spcAft>
            </a:pPr>
            <a:r>
              <a:rPr lang="en-US" sz="975" b="0" dirty="0" smtClean="0">
                <a:solidFill>
                  <a:schemeClr val="bg1">
                    <a:lumMod val="50000"/>
                  </a:schemeClr>
                </a:solidFill>
                <a:latin typeface="Lato Light" panose="020F0302020204030203" pitchFamily="34" charset="0"/>
              </a:rPr>
              <a:t>Public PowerPoint Template</a:t>
            </a:r>
            <a:endParaRPr lang="en-US" sz="975" b="0" dirty="0">
              <a:solidFill>
                <a:schemeClr val="bg1">
                  <a:lumMod val="50000"/>
                </a:schemeClr>
              </a:solidFill>
              <a:latin typeface="Lato Light" panose="020F0302020204030203" pitchFamily="34" charset="0"/>
            </a:endParaRPr>
          </a:p>
        </p:txBody>
      </p:sp>
      <p:sp>
        <p:nvSpPr>
          <p:cNvPr id="18" name="Picture Placeholder 2"/>
          <p:cNvSpPr>
            <a:spLocks noGrp="1"/>
          </p:cNvSpPr>
          <p:nvPr>
            <p:ph type="pic" sz="quarter" idx="14"/>
          </p:nvPr>
        </p:nvSpPr>
        <p:spPr>
          <a:xfrm>
            <a:off x="4445000" y="2581279"/>
            <a:ext cx="3563939" cy="2424113"/>
          </a:xfrm>
          <a:prstGeom prst="rect">
            <a:avLst/>
          </a:prstGeom>
        </p:spPr>
        <p:txBody>
          <a:bodyPr/>
          <a:lstStyle>
            <a:lvl1pPr>
              <a:defRPr sz="1083">
                <a:solidFill>
                  <a:schemeClr val="tx2"/>
                </a:solidFill>
                <a:latin typeface="Lato" panose="020F0502020204030203" pitchFamily="34" charset="0"/>
              </a:defRPr>
            </a:lvl1pPr>
          </a:lstStyle>
          <a:p>
            <a:endParaRPr lang="en-US"/>
          </a:p>
        </p:txBody>
      </p:sp>
      <p:sp>
        <p:nvSpPr>
          <p:cNvPr id="12" name="Rectangle 11"/>
          <p:cNvSpPr/>
          <p:nvPr userDrawn="1"/>
        </p:nvSpPr>
        <p:spPr>
          <a:xfrm>
            <a:off x="607060" y="1331548"/>
            <a:ext cx="338328" cy="365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6"/>
          </a:p>
        </p:txBody>
      </p:sp>
    </p:spTree>
    <p:extLst>
      <p:ext uri="{BB962C8B-B14F-4D97-AF65-F5344CB8AC3E}">
        <p14:creationId xmlns:p14="http://schemas.microsoft.com/office/powerpoint/2010/main" val="4000252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pos="304" userDrawn="1">
          <p15:clr>
            <a:srgbClr val="FBAE40"/>
          </p15:clr>
        </p15:guide>
        <p15:guide id="2" pos="4375" userDrawn="1">
          <p15:clr>
            <a:srgbClr val="FBAE40"/>
          </p15:clr>
        </p15:guide>
        <p15:guide id="3" orient="horz" pos="1264" userDrawn="1">
          <p15:clr>
            <a:srgbClr val="FBAE40"/>
          </p15:clr>
        </p15:guide>
        <p15:guide id="4" orient="horz" pos="3760" userDrawn="1">
          <p15:clr>
            <a:srgbClr val="FBAE40"/>
          </p15:clr>
        </p15:guide>
        <p15:guide id="5" pos="4196" userDrawn="1">
          <p15:clr>
            <a:srgbClr val="FBAE40"/>
          </p15:clr>
        </p15:guide>
        <p15:guide id="6" pos="482"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iMac Page Show">
    <p:spTree>
      <p:nvGrpSpPr>
        <p:cNvPr id="1" name=""/>
        <p:cNvGrpSpPr/>
        <p:nvPr/>
      </p:nvGrpSpPr>
      <p:grpSpPr>
        <a:xfrm>
          <a:off x="0" y="0"/>
          <a:ext cx="0" cy="0"/>
          <a:chOff x="0" y="0"/>
          <a:chExt cx="0" cy="0"/>
        </a:xfrm>
      </p:grpSpPr>
      <p:sp>
        <p:nvSpPr>
          <p:cNvPr id="3" name="Rectangle 2"/>
          <p:cNvSpPr/>
          <p:nvPr userDrawn="1"/>
        </p:nvSpPr>
        <p:spPr>
          <a:xfrm>
            <a:off x="8199439" y="6369055"/>
            <a:ext cx="350203" cy="488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6"/>
          </a:p>
        </p:txBody>
      </p:sp>
      <p:sp>
        <p:nvSpPr>
          <p:cNvPr id="9" name="Text Placeholder 8"/>
          <p:cNvSpPr>
            <a:spLocks noGrp="1"/>
          </p:cNvSpPr>
          <p:nvPr>
            <p:ph type="body" sz="quarter" idx="10"/>
          </p:nvPr>
        </p:nvSpPr>
        <p:spPr>
          <a:xfrm>
            <a:off x="594360" y="479870"/>
            <a:ext cx="7955280" cy="483831"/>
          </a:xfrm>
          <a:prstGeom prst="rect">
            <a:avLst/>
          </a:prstGeom>
        </p:spPr>
        <p:txBody>
          <a:bodyPr lIns="0" tIns="0" rIns="0" bIns="0"/>
          <a:lstStyle>
            <a:lvl1pPr marL="0" indent="0" algn="l">
              <a:buNone/>
              <a:defRPr sz="2925" b="1" cap="none" spc="0" baseline="0">
                <a:solidFill>
                  <a:schemeClr val="tx2"/>
                </a:solidFill>
                <a:latin typeface="Lato" panose="020F0502020204030203" pitchFamily="34" charset="0"/>
                <a:ea typeface="Roboto" panose="02000000000000000000" pitchFamily="2" charset="0"/>
              </a:defRPr>
            </a:lvl1pPr>
          </a:lstStyle>
          <a:p>
            <a:pPr lvl="0"/>
            <a:r>
              <a:rPr lang="en-US" dirty="0" smtClean="0"/>
              <a:t>Click to edit Master text styles</a:t>
            </a:r>
          </a:p>
        </p:txBody>
      </p:sp>
      <p:sp>
        <p:nvSpPr>
          <p:cNvPr id="11" name="Text Placeholder 8"/>
          <p:cNvSpPr>
            <a:spLocks noGrp="1"/>
          </p:cNvSpPr>
          <p:nvPr>
            <p:ph type="body" sz="quarter" idx="11"/>
          </p:nvPr>
        </p:nvSpPr>
        <p:spPr>
          <a:xfrm>
            <a:off x="594360" y="998375"/>
            <a:ext cx="7955280" cy="226255"/>
          </a:xfrm>
          <a:prstGeom prst="rect">
            <a:avLst/>
          </a:prstGeom>
        </p:spPr>
        <p:txBody>
          <a:bodyPr lIns="0" tIns="0" rIns="0" bIns="0"/>
          <a:lstStyle>
            <a:lvl1pPr marL="0" indent="0" algn="l">
              <a:buNone/>
              <a:defRPr sz="1192" b="0" cap="none" baseline="0">
                <a:solidFill>
                  <a:schemeClr val="bg1">
                    <a:lumMod val="50000"/>
                  </a:schemeClr>
                </a:solidFill>
                <a:latin typeface="Lato Light" panose="020F0302020204030203" pitchFamily="34" charset="0"/>
              </a:defRPr>
            </a:lvl1pPr>
          </a:lstStyle>
          <a:p>
            <a:pPr lvl="0"/>
            <a:r>
              <a:rPr lang="en-US" dirty="0" smtClean="0"/>
              <a:t>Click to edit Master text styles</a:t>
            </a:r>
          </a:p>
        </p:txBody>
      </p:sp>
      <p:sp>
        <p:nvSpPr>
          <p:cNvPr id="6" name="TextBox 5"/>
          <p:cNvSpPr txBox="1"/>
          <p:nvPr userDrawn="1"/>
        </p:nvSpPr>
        <p:spPr>
          <a:xfrm>
            <a:off x="8207431" y="6452874"/>
            <a:ext cx="331676" cy="150041"/>
          </a:xfrm>
          <a:prstGeom prst="rect">
            <a:avLst/>
          </a:prstGeom>
          <a:noFill/>
        </p:spPr>
        <p:txBody>
          <a:bodyPr wrap="square" lIns="0" tIns="0" rIns="0" bIns="0" rtlCol="0">
            <a:spAutoFit/>
          </a:bodyPr>
          <a:lstStyle/>
          <a:p>
            <a:pPr algn="ctr"/>
            <a:fld id="{0734B565-F3A7-4F3A-A7A3-CEB56CC79533}" type="slidenum">
              <a:rPr lang="en-US" sz="975" b="0" smtClean="0">
                <a:solidFill>
                  <a:schemeClr val="bg1"/>
                </a:solidFill>
                <a:latin typeface="Lato" panose="020F0502020204030203" pitchFamily="34" charset="0"/>
              </a:rPr>
              <a:pPr algn="ctr"/>
              <a:t>‹#›</a:t>
            </a:fld>
            <a:endParaRPr lang="en-US" sz="975" b="0" dirty="0">
              <a:solidFill>
                <a:schemeClr val="bg1"/>
              </a:solidFill>
              <a:latin typeface="Lato" panose="020F0502020204030203" pitchFamily="34" charset="0"/>
            </a:endParaRPr>
          </a:p>
        </p:txBody>
      </p:sp>
      <p:sp>
        <p:nvSpPr>
          <p:cNvPr id="13" name="TextBox 12"/>
          <p:cNvSpPr txBox="1"/>
          <p:nvPr userDrawn="1"/>
        </p:nvSpPr>
        <p:spPr>
          <a:xfrm>
            <a:off x="6238875" y="6452874"/>
            <a:ext cx="1765300" cy="150041"/>
          </a:xfrm>
          <a:prstGeom prst="rect">
            <a:avLst/>
          </a:prstGeom>
          <a:noFill/>
        </p:spPr>
        <p:txBody>
          <a:bodyPr wrap="square" lIns="0" tIns="0" rIns="0" bIns="0" rtlCol="0">
            <a:spAutoFit/>
          </a:bodyPr>
          <a:lstStyle/>
          <a:p>
            <a:pPr algn="r">
              <a:lnSpc>
                <a:spcPct val="100000"/>
              </a:lnSpc>
              <a:spcAft>
                <a:spcPts val="0"/>
              </a:spcAft>
            </a:pPr>
            <a:r>
              <a:rPr lang="en-US" sz="975" b="0" dirty="0" smtClean="0">
                <a:solidFill>
                  <a:schemeClr val="bg1">
                    <a:lumMod val="50000"/>
                  </a:schemeClr>
                </a:solidFill>
                <a:latin typeface="Lato Light" panose="020F0302020204030203" pitchFamily="34" charset="0"/>
              </a:rPr>
              <a:t>Public PowerPoint Template</a:t>
            </a:r>
            <a:endParaRPr lang="en-US" sz="975" b="0" dirty="0">
              <a:solidFill>
                <a:schemeClr val="bg1">
                  <a:lumMod val="50000"/>
                </a:schemeClr>
              </a:solidFill>
              <a:latin typeface="Lato Light" panose="020F0302020204030203" pitchFamily="34" charset="0"/>
            </a:endParaRPr>
          </a:p>
        </p:txBody>
      </p:sp>
      <p:sp>
        <p:nvSpPr>
          <p:cNvPr id="18" name="Picture Placeholder 2"/>
          <p:cNvSpPr>
            <a:spLocks noGrp="1"/>
          </p:cNvSpPr>
          <p:nvPr>
            <p:ph type="pic" sz="quarter" idx="14"/>
          </p:nvPr>
        </p:nvSpPr>
        <p:spPr>
          <a:xfrm>
            <a:off x="837439" y="2520950"/>
            <a:ext cx="2940812" cy="1905000"/>
          </a:xfrm>
          <a:prstGeom prst="rect">
            <a:avLst/>
          </a:prstGeom>
        </p:spPr>
        <p:txBody>
          <a:bodyPr/>
          <a:lstStyle>
            <a:lvl1pPr>
              <a:defRPr sz="1083">
                <a:solidFill>
                  <a:schemeClr val="tx2"/>
                </a:solidFill>
                <a:latin typeface="Lato" panose="020F0502020204030203" pitchFamily="34" charset="0"/>
              </a:defRPr>
            </a:lvl1pPr>
          </a:lstStyle>
          <a:p>
            <a:endParaRPr lang="en-US"/>
          </a:p>
        </p:txBody>
      </p:sp>
      <p:sp>
        <p:nvSpPr>
          <p:cNvPr id="12" name="Rectangle 11"/>
          <p:cNvSpPr/>
          <p:nvPr userDrawn="1"/>
        </p:nvSpPr>
        <p:spPr>
          <a:xfrm>
            <a:off x="607060" y="1331548"/>
            <a:ext cx="338328" cy="365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6"/>
          </a:p>
        </p:txBody>
      </p:sp>
    </p:spTree>
    <p:extLst>
      <p:ext uri="{BB962C8B-B14F-4D97-AF65-F5344CB8AC3E}">
        <p14:creationId xmlns:p14="http://schemas.microsoft.com/office/powerpoint/2010/main" val="1657708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pos="304" userDrawn="1">
          <p15:clr>
            <a:srgbClr val="FBAE40"/>
          </p15:clr>
        </p15:guide>
        <p15:guide id="2" pos="4375" userDrawn="1">
          <p15:clr>
            <a:srgbClr val="FBAE40"/>
          </p15:clr>
        </p15:guide>
        <p15:guide id="3" orient="horz" pos="1264" userDrawn="1">
          <p15:clr>
            <a:srgbClr val="FBAE40"/>
          </p15:clr>
        </p15:guide>
        <p15:guide id="4" orient="horz" pos="3760" userDrawn="1">
          <p15:clr>
            <a:srgbClr val="FBAE40"/>
          </p15:clr>
        </p15:guide>
        <p15:guide id="5" pos="4196" userDrawn="1">
          <p15:clr>
            <a:srgbClr val="FBAE40"/>
          </p15:clr>
        </p15:guide>
        <p15:guide id="6" pos="48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442440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ablet &amp; iPhone Page Show">
    <p:spTree>
      <p:nvGrpSpPr>
        <p:cNvPr id="1" name=""/>
        <p:cNvGrpSpPr/>
        <p:nvPr/>
      </p:nvGrpSpPr>
      <p:grpSpPr>
        <a:xfrm>
          <a:off x="0" y="0"/>
          <a:ext cx="0" cy="0"/>
          <a:chOff x="0" y="0"/>
          <a:chExt cx="0" cy="0"/>
        </a:xfrm>
      </p:grpSpPr>
      <p:sp>
        <p:nvSpPr>
          <p:cNvPr id="3" name="Rectangle 2"/>
          <p:cNvSpPr/>
          <p:nvPr userDrawn="1"/>
        </p:nvSpPr>
        <p:spPr>
          <a:xfrm>
            <a:off x="8199439" y="6369055"/>
            <a:ext cx="350203" cy="488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6"/>
          </a:p>
        </p:txBody>
      </p:sp>
      <p:sp>
        <p:nvSpPr>
          <p:cNvPr id="9" name="Text Placeholder 8"/>
          <p:cNvSpPr>
            <a:spLocks noGrp="1"/>
          </p:cNvSpPr>
          <p:nvPr>
            <p:ph type="body" sz="quarter" idx="10"/>
          </p:nvPr>
        </p:nvSpPr>
        <p:spPr>
          <a:xfrm>
            <a:off x="594360" y="479870"/>
            <a:ext cx="7955280" cy="483831"/>
          </a:xfrm>
          <a:prstGeom prst="rect">
            <a:avLst/>
          </a:prstGeom>
        </p:spPr>
        <p:txBody>
          <a:bodyPr lIns="0" tIns="0" rIns="0" bIns="0"/>
          <a:lstStyle>
            <a:lvl1pPr marL="0" indent="0" algn="l">
              <a:buNone/>
              <a:defRPr sz="2925" b="1" cap="none" spc="0" baseline="0">
                <a:solidFill>
                  <a:schemeClr val="tx2"/>
                </a:solidFill>
                <a:latin typeface="Lato" panose="020F0502020204030203" pitchFamily="34" charset="0"/>
                <a:ea typeface="Roboto" panose="02000000000000000000" pitchFamily="2" charset="0"/>
              </a:defRPr>
            </a:lvl1pPr>
          </a:lstStyle>
          <a:p>
            <a:pPr lvl="0"/>
            <a:r>
              <a:rPr lang="en-US" dirty="0" smtClean="0"/>
              <a:t>Click to edit Master text styles</a:t>
            </a:r>
          </a:p>
        </p:txBody>
      </p:sp>
      <p:sp>
        <p:nvSpPr>
          <p:cNvPr id="11" name="Text Placeholder 8"/>
          <p:cNvSpPr>
            <a:spLocks noGrp="1"/>
          </p:cNvSpPr>
          <p:nvPr>
            <p:ph type="body" sz="quarter" idx="11"/>
          </p:nvPr>
        </p:nvSpPr>
        <p:spPr>
          <a:xfrm>
            <a:off x="594360" y="998375"/>
            <a:ext cx="7955280" cy="226255"/>
          </a:xfrm>
          <a:prstGeom prst="rect">
            <a:avLst/>
          </a:prstGeom>
        </p:spPr>
        <p:txBody>
          <a:bodyPr lIns="0" tIns="0" rIns="0" bIns="0"/>
          <a:lstStyle>
            <a:lvl1pPr marL="0" indent="0" algn="l">
              <a:buNone/>
              <a:defRPr sz="1192" b="0" cap="none" baseline="0">
                <a:solidFill>
                  <a:schemeClr val="bg1">
                    <a:lumMod val="50000"/>
                  </a:schemeClr>
                </a:solidFill>
                <a:latin typeface="Lato Light" panose="020F0302020204030203" pitchFamily="34" charset="0"/>
              </a:defRPr>
            </a:lvl1pPr>
          </a:lstStyle>
          <a:p>
            <a:pPr lvl="0"/>
            <a:r>
              <a:rPr lang="en-US" dirty="0" smtClean="0"/>
              <a:t>Click to edit Master text styles</a:t>
            </a:r>
          </a:p>
        </p:txBody>
      </p:sp>
      <p:sp>
        <p:nvSpPr>
          <p:cNvPr id="6" name="TextBox 5"/>
          <p:cNvSpPr txBox="1"/>
          <p:nvPr userDrawn="1"/>
        </p:nvSpPr>
        <p:spPr>
          <a:xfrm>
            <a:off x="8207431" y="6452874"/>
            <a:ext cx="331676" cy="150041"/>
          </a:xfrm>
          <a:prstGeom prst="rect">
            <a:avLst/>
          </a:prstGeom>
          <a:noFill/>
        </p:spPr>
        <p:txBody>
          <a:bodyPr wrap="square" lIns="0" tIns="0" rIns="0" bIns="0" rtlCol="0">
            <a:spAutoFit/>
          </a:bodyPr>
          <a:lstStyle/>
          <a:p>
            <a:pPr algn="ctr"/>
            <a:fld id="{0734B565-F3A7-4F3A-A7A3-CEB56CC79533}" type="slidenum">
              <a:rPr lang="en-US" sz="975" b="0" smtClean="0">
                <a:solidFill>
                  <a:schemeClr val="bg1"/>
                </a:solidFill>
                <a:latin typeface="Lato" panose="020F0502020204030203" pitchFamily="34" charset="0"/>
              </a:rPr>
              <a:pPr algn="ctr"/>
              <a:t>‹#›</a:t>
            </a:fld>
            <a:endParaRPr lang="en-US" sz="975" b="0" dirty="0">
              <a:solidFill>
                <a:schemeClr val="bg1"/>
              </a:solidFill>
              <a:latin typeface="Lato" panose="020F0502020204030203" pitchFamily="34" charset="0"/>
            </a:endParaRPr>
          </a:p>
        </p:txBody>
      </p:sp>
      <p:sp>
        <p:nvSpPr>
          <p:cNvPr id="13" name="TextBox 12"/>
          <p:cNvSpPr txBox="1"/>
          <p:nvPr userDrawn="1"/>
        </p:nvSpPr>
        <p:spPr>
          <a:xfrm>
            <a:off x="6238875" y="6452874"/>
            <a:ext cx="1765300" cy="150041"/>
          </a:xfrm>
          <a:prstGeom prst="rect">
            <a:avLst/>
          </a:prstGeom>
          <a:noFill/>
        </p:spPr>
        <p:txBody>
          <a:bodyPr wrap="square" lIns="0" tIns="0" rIns="0" bIns="0" rtlCol="0">
            <a:spAutoFit/>
          </a:bodyPr>
          <a:lstStyle/>
          <a:p>
            <a:pPr algn="r">
              <a:lnSpc>
                <a:spcPct val="100000"/>
              </a:lnSpc>
              <a:spcAft>
                <a:spcPts val="0"/>
              </a:spcAft>
            </a:pPr>
            <a:r>
              <a:rPr lang="en-US" sz="975" b="0" dirty="0" smtClean="0">
                <a:solidFill>
                  <a:schemeClr val="bg1">
                    <a:lumMod val="50000"/>
                  </a:schemeClr>
                </a:solidFill>
                <a:latin typeface="Lato Light" panose="020F0302020204030203" pitchFamily="34" charset="0"/>
              </a:rPr>
              <a:t>Public PowerPoint Template</a:t>
            </a:r>
            <a:endParaRPr lang="en-US" sz="975" b="0" dirty="0">
              <a:solidFill>
                <a:schemeClr val="bg1">
                  <a:lumMod val="50000"/>
                </a:schemeClr>
              </a:solidFill>
              <a:latin typeface="Lato Light" panose="020F0302020204030203" pitchFamily="34" charset="0"/>
            </a:endParaRPr>
          </a:p>
        </p:txBody>
      </p:sp>
      <p:sp>
        <p:nvSpPr>
          <p:cNvPr id="19" name="Picture Placeholder 2"/>
          <p:cNvSpPr>
            <a:spLocks noGrp="1"/>
          </p:cNvSpPr>
          <p:nvPr>
            <p:ph type="pic" sz="quarter" idx="15"/>
          </p:nvPr>
        </p:nvSpPr>
        <p:spPr>
          <a:xfrm>
            <a:off x="6253165" y="2581276"/>
            <a:ext cx="1821656" cy="2614612"/>
          </a:xfrm>
          <a:prstGeom prst="rect">
            <a:avLst/>
          </a:prstGeom>
        </p:spPr>
        <p:txBody>
          <a:bodyPr/>
          <a:lstStyle>
            <a:lvl1pPr>
              <a:defRPr sz="1083">
                <a:solidFill>
                  <a:schemeClr val="tx2"/>
                </a:solidFill>
                <a:latin typeface="Lato" panose="020F0502020204030203" pitchFamily="34" charset="0"/>
              </a:defRPr>
            </a:lvl1pPr>
          </a:lstStyle>
          <a:p>
            <a:endParaRPr lang="en-US"/>
          </a:p>
        </p:txBody>
      </p:sp>
      <p:sp>
        <p:nvSpPr>
          <p:cNvPr id="20" name="Picture Placeholder 2"/>
          <p:cNvSpPr>
            <a:spLocks noGrp="1"/>
          </p:cNvSpPr>
          <p:nvPr>
            <p:ph type="pic" sz="quarter" idx="16"/>
          </p:nvPr>
        </p:nvSpPr>
        <p:spPr>
          <a:xfrm>
            <a:off x="5463808" y="3719783"/>
            <a:ext cx="791736" cy="1523730"/>
          </a:xfrm>
          <a:prstGeom prst="rect">
            <a:avLst/>
          </a:prstGeom>
        </p:spPr>
        <p:txBody>
          <a:bodyPr/>
          <a:lstStyle>
            <a:lvl1pPr>
              <a:defRPr sz="1083">
                <a:solidFill>
                  <a:schemeClr val="tx2"/>
                </a:solidFill>
                <a:latin typeface="Lato" panose="020F0502020204030203" pitchFamily="34" charset="0"/>
              </a:defRPr>
            </a:lvl1pPr>
          </a:lstStyle>
          <a:p>
            <a:endParaRPr lang="en-US" dirty="0"/>
          </a:p>
        </p:txBody>
      </p:sp>
      <p:sp>
        <p:nvSpPr>
          <p:cNvPr id="14" name="Rectangle 13"/>
          <p:cNvSpPr/>
          <p:nvPr userDrawn="1"/>
        </p:nvSpPr>
        <p:spPr>
          <a:xfrm>
            <a:off x="607060" y="1331548"/>
            <a:ext cx="338328" cy="365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6"/>
          </a:p>
        </p:txBody>
      </p:sp>
    </p:spTree>
    <p:extLst>
      <p:ext uri="{BB962C8B-B14F-4D97-AF65-F5344CB8AC3E}">
        <p14:creationId xmlns:p14="http://schemas.microsoft.com/office/powerpoint/2010/main" val="962288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pos="304" userDrawn="1">
          <p15:clr>
            <a:srgbClr val="FBAE40"/>
          </p15:clr>
        </p15:guide>
        <p15:guide id="2" pos="4375" userDrawn="1">
          <p15:clr>
            <a:srgbClr val="FBAE40"/>
          </p15:clr>
        </p15:guide>
        <p15:guide id="3" orient="horz" pos="1264" userDrawn="1">
          <p15:clr>
            <a:srgbClr val="FBAE40"/>
          </p15:clr>
        </p15:guide>
        <p15:guide id="4" orient="horz" pos="3760" userDrawn="1">
          <p15:clr>
            <a:srgbClr val="FBAE40"/>
          </p15:clr>
        </p15:guide>
        <p15:guide id="5" pos="4196" userDrawn="1">
          <p15:clr>
            <a:srgbClr val="FBAE40"/>
          </p15:clr>
        </p15:guide>
        <p15:guide id="6" pos="482"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Realistic iPhone Page Show">
    <p:spTree>
      <p:nvGrpSpPr>
        <p:cNvPr id="1" name=""/>
        <p:cNvGrpSpPr/>
        <p:nvPr/>
      </p:nvGrpSpPr>
      <p:grpSpPr>
        <a:xfrm>
          <a:off x="0" y="0"/>
          <a:ext cx="0" cy="0"/>
          <a:chOff x="0" y="0"/>
          <a:chExt cx="0" cy="0"/>
        </a:xfrm>
      </p:grpSpPr>
      <p:sp>
        <p:nvSpPr>
          <p:cNvPr id="5" name="Rectangle 4"/>
          <p:cNvSpPr/>
          <p:nvPr userDrawn="1"/>
        </p:nvSpPr>
        <p:spPr>
          <a:xfrm>
            <a:off x="8199439" y="6369055"/>
            <a:ext cx="350203" cy="488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6"/>
          </a:p>
        </p:txBody>
      </p:sp>
      <p:sp>
        <p:nvSpPr>
          <p:cNvPr id="7" name="TextBox 6"/>
          <p:cNvSpPr txBox="1"/>
          <p:nvPr userDrawn="1"/>
        </p:nvSpPr>
        <p:spPr>
          <a:xfrm>
            <a:off x="8207431" y="6452874"/>
            <a:ext cx="331676" cy="150041"/>
          </a:xfrm>
          <a:prstGeom prst="rect">
            <a:avLst/>
          </a:prstGeom>
          <a:noFill/>
        </p:spPr>
        <p:txBody>
          <a:bodyPr wrap="square" lIns="0" tIns="0" rIns="0" bIns="0" rtlCol="0">
            <a:spAutoFit/>
          </a:bodyPr>
          <a:lstStyle/>
          <a:p>
            <a:pPr algn="ctr"/>
            <a:fld id="{0734B565-F3A7-4F3A-A7A3-CEB56CC79533}" type="slidenum">
              <a:rPr lang="en-US" sz="975" b="0" smtClean="0">
                <a:solidFill>
                  <a:schemeClr val="bg1"/>
                </a:solidFill>
                <a:latin typeface="Lato" panose="020F0502020204030203" pitchFamily="34" charset="0"/>
              </a:rPr>
              <a:pPr algn="ctr"/>
              <a:t>‹#›</a:t>
            </a:fld>
            <a:endParaRPr lang="en-US" sz="975" b="0" dirty="0">
              <a:solidFill>
                <a:schemeClr val="bg1"/>
              </a:solidFill>
              <a:latin typeface="Lato" panose="020F0502020204030203" pitchFamily="34" charset="0"/>
            </a:endParaRPr>
          </a:p>
        </p:txBody>
      </p:sp>
      <p:sp>
        <p:nvSpPr>
          <p:cNvPr id="9" name="TextBox 8"/>
          <p:cNvSpPr txBox="1"/>
          <p:nvPr userDrawn="1"/>
        </p:nvSpPr>
        <p:spPr>
          <a:xfrm>
            <a:off x="6238875" y="6452874"/>
            <a:ext cx="1765300" cy="150041"/>
          </a:xfrm>
          <a:prstGeom prst="rect">
            <a:avLst/>
          </a:prstGeom>
          <a:noFill/>
        </p:spPr>
        <p:txBody>
          <a:bodyPr wrap="square" lIns="0" tIns="0" rIns="0" bIns="0" rtlCol="0">
            <a:spAutoFit/>
          </a:bodyPr>
          <a:lstStyle/>
          <a:p>
            <a:pPr algn="r">
              <a:lnSpc>
                <a:spcPct val="100000"/>
              </a:lnSpc>
              <a:spcAft>
                <a:spcPts val="0"/>
              </a:spcAft>
            </a:pPr>
            <a:r>
              <a:rPr lang="en-US" sz="975" b="0" dirty="0" smtClean="0">
                <a:solidFill>
                  <a:schemeClr val="bg1">
                    <a:lumMod val="50000"/>
                  </a:schemeClr>
                </a:solidFill>
                <a:latin typeface="Lato Light" panose="020F0302020204030203" pitchFamily="34" charset="0"/>
              </a:rPr>
              <a:t>Public PowerPoint Template</a:t>
            </a:r>
            <a:endParaRPr lang="en-US" sz="975" b="0" dirty="0">
              <a:solidFill>
                <a:schemeClr val="bg1">
                  <a:lumMod val="50000"/>
                </a:schemeClr>
              </a:solidFill>
              <a:latin typeface="Lato Light" panose="020F0302020204030203" pitchFamily="34" charset="0"/>
            </a:endParaRPr>
          </a:p>
        </p:txBody>
      </p:sp>
      <p:sp>
        <p:nvSpPr>
          <p:cNvPr id="6" name="Picture Placeholder 2"/>
          <p:cNvSpPr>
            <a:spLocks noGrp="1"/>
          </p:cNvSpPr>
          <p:nvPr>
            <p:ph type="pic" sz="quarter" idx="10"/>
          </p:nvPr>
        </p:nvSpPr>
        <p:spPr>
          <a:xfrm>
            <a:off x="1035053" y="1943100"/>
            <a:ext cx="1539875" cy="2965450"/>
          </a:xfrm>
          <a:prstGeom prst="rect">
            <a:avLst/>
          </a:prstGeom>
        </p:spPr>
        <p:txBody>
          <a:bodyPr/>
          <a:lstStyle>
            <a:lvl1pPr>
              <a:defRPr sz="1083">
                <a:solidFill>
                  <a:schemeClr val="tx2"/>
                </a:solidFill>
                <a:latin typeface="Lato" panose="020F0502020204030203" pitchFamily="34" charset="0"/>
              </a:defRPr>
            </a:lvl1pPr>
          </a:lstStyle>
          <a:p>
            <a:endParaRPr lang="en-US"/>
          </a:p>
        </p:txBody>
      </p:sp>
      <p:sp>
        <p:nvSpPr>
          <p:cNvPr id="8" name="Text Placeholder 8"/>
          <p:cNvSpPr>
            <a:spLocks noGrp="1"/>
          </p:cNvSpPr>
          <p:nvPr>
            <p:ph type="body" sz="quarter" idx="11"/>
          </p:nvPr>
        </p:nvSpPr>
        <p:spPr>
          <a:xfrm>
            <a:off x="3275058" y="1065401"/>
            <a:ext cx="5274584" cy="483831"/>
          </a:xfrm>
          <a:prstGeom prst="rect">
            <a:avLst/>
          </a:prstGeom>
        </p:spPr>
        <p:txBody>
          <a:bodyPr lIns="0" tIns="0" rIns="0" bIns="0"/>
          <a:lstStyle>
            <a:lvl1pPr marL="0" indent="0" algn="l">
              <a:buNone/>
              <a:defRPr sz="2925" b="1" cap="none" spc="0" baseline="0">
                <a:solidFill>
                  <a:schemeClr val="tx2"/>
                </a:solidFill>
                <a:latin typeface="Lato" panose="020F0502020204030203" pitchFamily="34" charset="0"/>
                <a:ea typeface="Roboto" panose="02000000000000000000" pitchFamily="2" charset="0"/>
              </a:defRPr>
            </a:lvl1pPr>
          </a:lstStyle>
          <a:p>
            <a:pPr lvl="0"/>
            <a:r>
              <a:rPr lang="en-US" dirty="0" smtClean="0"/>
              <a:t>Click to edit Master text styles</a:t>
            </a:r>
          </a:p>
        </p:txBody>
      </p:sp>
      <p:sp>
        <p:nvSpPr>
          <p:cNvPr id="10" name="Text Placeholder 8"/>
          <p:cNvSpPr>
            <a:spLocks noGrp="1"/>
          </p:cNvSpPr>
          <p:nvPr>
            <p:ph type="body" sz="quarter" idx="12"/>
          </p:nvPr>
        </p:nvSpPr>
        <p:spPr>
          <a:xfrm>
            <a:off x="3275058" y="1583906"/>
            <a:ext cx="5274584" cy="226255"/>
          </a:xfrm>
          <a:prstGeom prst="rect">
            <a:avLst/>
          </a:prstGeom>
        </p:spPr>
        <p:txBody>
          <a:bodyPr lIns="0" tIns="0" rIns="0" bIns="0"/>
          <a:lstStyle>
            <a:lvl1pPr marL="0" indent="0" algn="l">
              <a:buNone/>
              <a:defRPr sz="1192" b="0" cap="none" baseline="0">
                <a:solidFill>
                  <a:schemeClr val="bg1">
                    <a:lumMod val="50000"/>
                  </a:schemeClr>
                </a:solidFill>
                <a:latin typeface="Lato Light" panose="020F0302020204030203" pitchFamily="34" charset="0"/>
              </a:defRPr>
            </a:lvl1pPr>
          </a:lstStyle>
          <a:p>
            <a:pPr lvl="0"/>
            <a:r>
              <a:rPr lang="en-US" dirty="0" smtClean="0"/>
              <a:t>Click to edit Master text styles</a:t>
            </a:r>
          </a:p>
        </p:txBody>
      </p:sp>
      <p:sp>
        <p:nvSpPr>
          <p:cNvPr id="11" name="Rectangle 10"/>
          <p:cNvSpPr/>
          <p:nvPr userDrawn="1"/>
        </p:nvSpPr>
        <p:spPr>
          <a:xfrm>
            <a:off x="3287756" y="1918603"/>
            <a:ext cx="338328" cy="365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6"/>
          </a:p>
        </p:txBody>
      </p:sp>
    </p:spTree>
    <p:extLst>
      <p:ext uri="{BB962C8B-B14F-4D97-AF65-F5344CB8AC3E}">
        <p14:creationId xmlns:p14="http://schemas.microsoft.com/office/powerpoint/2010/main" val="2003622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pos="304" userDrawn="1">
          <p15:clr>
            <a:srgbClr val="FBAE40"/>
          </p15:clr>
        </p15:guide>
        <p15:guide id="2" pos="4375" userDrawn="1">
          <p15:clr>
            <a:srgbClr val="FBAE40"/>
          </p15:clr>
        </p15:guide>
        <p15:guide id="3" orient="horz" pos="1264" userDrawn="1">
          <p15:clr>
            <a:srgbClr val="FBAE40"/>
          </p15:clr>
        </p15:guide>
        <p15:guide id="4" orient="horz" pos="3760" userDrawn="1">
          <p15:clr>
            <a:srgbClr val="FBAE40"/>
          </p15:clr>
        </p15:guide>
        <p15:guide id="5" pos="4196" userDrawn="1">
          <p15:clr>
            <a:srgbClr val="FBAE40"/>
          </p15:clr>
        </p15:guide>
        <p15:guide id="6" pos="482"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Realistic iPhone Page Show 2">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3921919" y="2527301"/>
            <a:ext cx="1316832" cy="2552700"/>
          </a:xfrm>
          <a:prstGeom prst="rect">
            <a:avLst/>
          </a:prstGeom>
        </p:spPr>
        <p:txBody>
          <a:bodyPr/>
          <a:lstStyle>
            <a:lvl1pPr>
              <a:defRPr sz="1083">
                <a:solidFill>
                  <a:schemeClr val="tx2"/>
                </a:solidFill>
                <a:latin typeface="Lato" panose="020F0502020204030203" pitchFamily="34" charset="0"/>
              </a:defRPr>
            </a:lvl1pPr>
          </a:lstStyle>
          <a:p>
            <a:endParaRPr lang="en-US"/>
          </a:p>
        </p:txBody>
      </p:sp>
      <p:sp>
        <p:nvSpPr>
          <p:cNvPr id="3" name="Rectangle 2"/>
          <p:cNvSpPr/>
          <p:nvPr userDrawn="1"/>
        </p:nvSpPr>
        <p:spPr>
          <a:xfrm>
            <a:off x="8199439" y="6369055"/>
            <a:ext cx="350203" cy="488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6"/>
          </a:p>
        </p:txBody>
      </p:sp>
      <p:sp>
        <p:nvSpPr>
          <p:cNvPr id="9" name="Text Placeholder 8"/>
          <p:cNvSpPr>
            <a:spLocks noGrp="1"/>
          </p:cNvSpPr>
          <p:nvPr>
            <p:ph type="body" sz="quarter" idx="10"/>
          </p:nvPr>
        </p:nvSpPr>
        <p:spPr>
          <a:xfrm>
            <a:off x="594360" y="479870"/>
            <a:ext cx="7955280" cy="483831"/>
          </a:xfrm>
          <a:prstGeom prst="rect">
            <a:avLst/>
          </a:prstGeom>
        </p:spPr>
        <p:txBody>
          <a:bodyPr lIns="0" tIns="0" rIns="0" bIns="0"/>
          <a:lstStyle>
            <a:lvl1pPr marL="0" indent="0" algn="l">
              <a:buNone/>
              <a:defRPr sz="2925" b="1" cap="none" spc="0" baseline="0">
                <a:solidFill>
                  <a:schemeClr val="tx2"/>
                </a:solidFill>
                <a:latin typeface="Lato" panose="020F0502020204030203" pitchFamily="34" charset="0"/>
                <a:ea typeface="Roboto" panose="02000000000000000000" pitchFamily="2" charset="0"/>
              </a:defRPr>
            </a:lvl1pPr>
          </a:lstStyle>
          <a:p>
            <a:pPr lvl="0"/>
            <a:r>
              <a:rPr lang="en-US" dirty="0" smtClean="0"/>
              <a:t>Click to edit Master text styles</a:t>
            </a:r>
          </a:p>
        </p:txBody>
      </p:sp>
      <p:sp>
        <p:nvSpPr>
          <p:cNvPr id="11" name="Text Placeholder 8"/>
          <p:cNvSpPr>
            <a:spLocks noGrp="1"/>
          </p:cNvSpPr>
          <p:nvPr>
            <p:ph type="body" sz="quarter" idx="11"/>
          </p:nvPr>
        </p:nvSpPr>
        <p:spPr>
          <a:xfrm>
            <a:off x="594360" y="998375"/>
            <a:ext cx="7955280" cy="226255"/>
          </a:xfrm>
          <a:prstGeom prst="rect">
            <a:avLst/>
          </a:prstGeom>
        </p:spPr>
        <p:txBody>
          <a:bodyPr lIns="0" tIns="0" rIns="0" bIns="0"/>
          <a:lstStyle>
            <a:lvl1pPr marL="0" indent="0" algn="l">
              <a:buNone/>
              <a:defRPr sz="1192" b="0" cap="none" baseline="0">
                <a:solidFill>
                  <a:schemeClr val="bg1">
                    <a:lumMod val="50000"/>
                  </a:schemeClr>
                </a:solidFill>
                <a:latin typeface="Lato Light" panose="020F0302020204030203" pitchFamily="34" charset="0"/>
              </a:defRPr>
            </a:lvl1pPr>
          </a:lstStyle>
          <a:p>
            <a:pPr lvl="0"/>
            <a:r>
              <a:rPr lang="en-US" dirty="0" smtClean="0"/>
              <a:t>Click to edit Master text styles</a:t>
            </a:r>
          </a:p>
        </p:txBody>
      </p:sp>
      <p:sp>
        <p:nvSpPr>
          <p:cNvPr id="6" name="TextBox 5"/>
          <p:cNvSpPr txBox="1"/>
          <p:nvPr userDrawn="1"/>
        </p:nvSpPr>
        <p:spPr>
          <a:xfrm>
            <a:off x="8207431" y="6452874"/>
            <a:ext cx="331676" cy="150041"/>
          </a:xfrm>
          <a:prstGeom prst="rect">
            <a:avLst/>
          </a:prstGeom>
          <a:noFill/>
        </p:spPr>
        <p:txBody>
          <a:bodyPr wrap="square" lIns="0" tIns="0" rIns="0" bIns="0" rtlCol="0">
            <a:spAutoFit/>
          </a:bodyPr>
          <a:lstStyle/>
          <a:p>
            <a:pPr algn="ctr"/>
            <a:fld id="{0734B565-F3A7-4F3A-A7A3-CEB56CC79533}" type="slidenum">
              <a:rPr lang="en-US" sz="975" b="0" smtClean="0">
                <a:solidFill>
                  <a:schemeClr val="bg1"/>
                </a:solidFill>
                <a:latin typeface="Lato" panose="020F0502020204030203" pitchFamily="34" charset="0"/>
              </a:rPr>
              <a:pPr algn="ctr"/>
              <a:t>‹#›</a:t>
            </a:fld>
            <a:endParaRPr lang="en-US" sz="975" b="0" dirty="0">
              <a:solidFill>
                <a:schemeClr val="bg1"/>
              </a:solidFill>
              <a:latin typeface="Lato" panose="020F0502020204030203" pitchFamily="34" charset="0"/>
            </a:endParaRPr>
          </a:p>
        </p:txBody>
      </p:sp>
      <p:sp>
        <p:nvSpPr>
          <p:cNvPr id="13" name="TextBox 12"/>
          <p:cNvSpPr txBox="1"/>
          <p:nvPr userDrawn="1"/>
        </p:nvSpPr>
        <p:spPr>
          <a:xfrm>
            <a:off x="6238875" y="6452874"/>
            <a:ext cx="1765300" cy="150041"/>
          </a:xfrm>
          <a:prstGeom prst="rect">
            <a:avLst/>
          </a:prstGeom>
          <a:noFill/>
        </p:spPr>
        <p:txBody>
          <a:bodyPr wrap="square" lIns="0" tIns="0" rIns="0" bIns="0" rtlCol="0">
            <a:spAutoFit/>
          </a:bodyPr>
          <a:lstStyle/>
          <a:p>
            <a:pPr algn="r">
              <a:lnSpc>
                <a:spcPct val="100000"/>
              </a:lnSpc>
              <a:spcAft>
                <a:spcPts val="0"/>
              </a:spcAft>
            </a:pPr>
            <a:r>
              <a:rPr lang="en-US" sz="975" b="0" dirty="0" smtClean="0">
                <a:solidFill>
                  <a:schemeClr val="bg1">
                    <a:lumMod val="50000"/>
                  </a:schemeClr>
                </a:solidFill>
                <a:latin typeface="Lato Light" panose="020F0302020204030203" pitchFamily="34" charset="0"/>
              </a:rPr>
              <a:t>Public PowerPoint Template</a:t>
            </a:r>
            <a:endParaRPr lang="en-US" sz="975" b="0" dirty="0">
              <a:solidFill>
                <a:schemeClr val="bg1">
                  <a:lumMod val="50000"/>
                </a:schemeClr>
              </a:solidFill>
              <a:latin typeface="Lato Light" panose="020F0302020204030203" pitchFamily="34" charset="0"/>
            </a:endParaRPr>
          </a:p>
        </p:txBody>
      </p:sp>
      <p:sp>
        <p:nvSpPr>
          <p:cNvPr id="14" name="Rectangle 13"/>
          <p:cNvSpPr/>
          <p:nvPr userDrawn="1"/>
        </p:nvSpPr>
        <p:spPr>
          <a:xfrm>
            <a:off x="607060" y="1331548"/>
            <a:ext cx="338328" cy="365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6"/>
          </a:p>
        </p:txBody>
      </p:sp>
    </p:spTree>
    <p:extLst>
      <p:ext uri="{BB962C8B-B14F-4D97-AF65-F5344CB8AC3E}">
        <p14:creationId xmlns:p14="http://schemas.microsoft.com/office/powerpoint/2010/main" val="1362651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pos="304" userDrawn="1">
          <p15:clr>
            <a:srgbClr val="FBAE40"/>
          </p15:clr>
        </p15:guide>
        <p15:guide id="2" pos="4375" userDrawn="1">
          <p15:clr>
            <a:srgbClr val="FBAE40"/>
          </p15:clr>
        </p15:guide>
        <p15:guide id="3" orient="horz" pos="1264" userDrawn="1">
          <p15:clr>
            <a:srgbClr val="FBAE40"/>
          </p15:clr>
        </p15:guide>
        <p15:guide id="4" orient="horz" pos="3760" userDrawn="1">
          <p15:clr>
            <a:srgbClr val="FBAE40"/>
          </p15:clr>
        </p15:guide>
        <p15:guide id="5" pos="4196" userDrawn="1">
          <p15:clr>
            <a:srgbClr val="FBAE40"/>
          </p15:clr>
        </p15:guide>
        <p15:guide id="6" pos="482"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riple Realsitic iPhone Page Show">
    <p:spTree>
      <p:nvGrpSpPr>
        <p:cNvPr id="1" name=""/>
        <p:cNvGrpSpPr/>
        <p:nvPr/>
      </p:nvGrpSpPr>
      <p:grpSpPr>
        <a:xfrm>
          <a:off x="0" y="0"/>
          <a:ext cx="0" cy="0"/>
          <a:chOff x="0" y="0"/>
          <a:chExt cx="0" cy="0"/>
        </a:xfrm>
      </p:grpSpPr>
      <p:sp>
        <p:nvSpPr>
          <p:cNvPr id="3" name="Rectangle 2"/>
          <p:cNvSpPr/>
          <p:nvPr userDrawn="1"/>
        </p:nvSpPr>
        <p:spPr>
          <a:xfrm>
            <a:off x="8199439" y="6369055"/>
            <a:ext cx="350203" cy="488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6"/>
          </a:p>
        </p:txBody>
      </p:sp>
      <p:sp>
        <p:nvSpPr>
          <p:cNvPr id="9" name="Text Placeholder 8"/>
          <p:cNvSpPr>
            <a:spLocks noGrp="1"/>
          </p:cNvSpPr>
          <p:nvPr userDrawn="1">
            <p:ph type="body" sz="quarter" idx="10"/>
          </p:nvPr>
        </p:nvSpPr>
        <p:spPr>
          <a:xfrm>
            <a:off x="594360" y="479870"/>
            <a:ext cx="7955280" cy="483831"/>
          </a:xfrm>
          <a:prstGeom prst="rect">
            <a:avLst/>
          </a:prstGeom>
        </p:spPr>
        <p:txBody>
          <a:bodyPr lIns="0" tIns="0" rIns="0" bIns="0"/>
          <a:lstStyle>
            <a:lvl1pPr marL="0" indent="0" algn="l">
              <a:buNone/>
              <a:defRPr sz="2925" b="1" cap="none" spc="0" baseline="0">
                <a:solidFill>
                  <a:schemeClr val="tx2"/>
                </a:solidFill>
                <a:latin typeface="Lato" panose="020F0502020204030203" pitchFamily="34" charset="0"/>
                <a:ea typeface="Roboto" panose="02000000000000000000" pitchFamily="2" charset="0"/>
              </a:defRPr>
            </a:lvl1pPr>
          </a:lstStyle>
          <a:p>
            <a:pPr lvl="0"/>
            <a:r>
              <a:rPr lang="en-US" dirty="0" smtClean="0"/>
              <a:t>Click to edit Master text styles</a:t>
            </a:r>
          </a:p>
        </p:txBody>
      </p:sp>
      <p:sp>
        <p:nvSpPr>
          <p:cNvPr id="11" name="Text Placeholder 8"/>
          <p:cNvSpPr>
            <a:spLocks noGrp="1"/>
          </p:cNvSpPr>
          <p:nvPr userDrawn="1">
            <p:ph type="body" sz="quarter" idx="11"/>
          </p:nvPr>
        </p:nvSpPr>
        <p:spPr>
          <a:xfrm>
            <a:off x="594360" y="998375"/>
            <a:ext cx="7955280" cy="226255"/>
          </a:xfrm>
          <a:prstGeom prst="rect">
            <a:avLst/>
          </a:prstGeom>
        </p:spPr>
        <p:txBody>
          <a:bodyPr lIns="0" tIns="0" rIns="0" bIns="0"/>
          <a:lstStyle>
            <a:lvl1pPr marL="0" indent="0" algn="l">
              <a:buNone/>
              <a:defRPr sz="1192" b="0" cap="none" baseline="0">
                <a:solidFill>
                  <a:schemeClr val="bg1">
                    <a:lumMod val="50000"/>
                  </a:schemeClr>
                </a:solidFill>
                <a:latin typeface="Lato Light" panose="020F0302020204030203" pitchFamily="34" charset="0"/>
              </a:defRPr>
            </a:lvl1pPr>
          </a:lstStyle>
          <a:p>
            <a:pPr lvl="0"/>
            <a:r>
              <a:rPr lang="en-US" dirty="0" smtClean="0"/>
              <a:t>Click to edit Master text styles</a:t>
            </a:r>
          </a:p>
        </p:txBody>
      </p:sp>
      <p:sp>
        <p:nvSpPr>
          <p:cNvPr id="6" name="TextBox 5"/>
          <p:cNvSpPr txBox="1"/>
          <p:nvPr userDrawn="1"/>
        </p:nvSpPr>
        <p:spPr>
          <a:xfrm>
            <a:off x="8207431" y="6452874"/>
            <a:ext cx="331676" cy="150041"/>
          </a:xfrm>
          <a:prstGeom prst="rect">
            <a:avLst/>
          </a:prstGeom>
          <a:noFill/>
        </p:spPr>
        <p:txBody>
          <a:bodyPr wrap="square" lIns="0" tIns="0" rIns="0" bIns="0" rtlCol="0">
            <a:spAutoFit/>
          </a:bodyPr>
          <a:lstStyle/>
          <a:p>
            <a:pPr algn="ctr"/>
            <a:fld id="{0734B565-F3A7-4F3A-A7A3-CEB56CC79533}" type="slidenum">
              <a:rPr lang="en-US" sz="975" b="0" smtClean="0">
                <a:solidFill>
                  <a:schemeClr val="bg1"/>
                </a:solidFill>
                <a:latin typeface="Lato" panose="020F0502020204030203" pitchFamily="34" charset="0"/>
              </a:rPr>
              <a:pPr algn="ctr"/>
              <a:t>‹#›</a:t>
            </a:fld>
            <a:endParaRPr lang="en-US" sz="975" b="0" dirty="0">
              <a:solidFill>
                <a:schemeClr val="bg1"/>
              </a:solidFill>
              <a:latin typeface="Lato" panose="020F0502020204030203" pitchFamily="34" charset="0"/>
            </a:endParaRPr>
          </a:p>
        </p:txBody>
      </p:sp>
      <p:sp>
        <p:nvSpPr>
          <p:cNvPr id="13" name="TextBox 12"/>
          <p:cNvSpPr txBox="1"/>
          <p:nvPr userDrawn="1"/>
        </p:nvSpPr>
        <p:spPr>
          <a:xfrm>
            <a:off x="6238875" y="6452874"/>
            <a:ext cx="1765300" cy="150041"/>
          </a:xfrm>
          <a:prstGeom prst="rect">
            <a:avLst/>
          </a:prstGeom>
          <a:noFill/>
        </p:spPr>
        <p:txBody>
          <a:bodyPr wrap="square" lIns="0" tIns="0" rIns="0" bIns="0" rtlCol="0">
            <a:spAutoFit/>
          </a:bodyPr>
          <a:lstStyle/>
          <a:p>
            <a:pPr algn="r">
              <a:lnSpc>
                <a:spcPct val="100000"/>
              </a:lnSpc>
              <a:spcAft>
                <a:spcPts val="0"/>
              </a:spcAft>
            </a:pPr>
            <a:r>
              <a:rPr lang="en-US" sz="975" b="0" dirty="0" smtClean="0">
                <a:solidFill>
                  <a:schemeClr val="bg1">
                    <a:lumMod val="50000"/>
                  </a:schemeClr>
                </a:solidFill>
                <a:latin typeface="Lato Light" panose="020F0302020204030203" pitchFamily="34" charset="0"/>
              </a:rPr>
              <a:t>Public PowerPoint Template</a:t>
            </a:r>
            <a:endParaRPr lang="en-US" sz="975" b="0" dirty="0">
              <a:solidFill>
                <a:schemeClr val="bg1">
                  <a:lumMod val="50000"/>
                </a:schemeClr>
              </a:solidFill>
              <a:latin typeface="Lato Light" panose="020F0302020204030203" pitchFamily="34" charset="0"/>
            </a:endParaRPr>
          </a:p>
        </p:txBody>
      </p:sp>
      <p:sp>
        <p:nvSpPr>
          <p:cNvPr id="19" name="Picture Placeholder 2"/>
          <p:cNvSpPr>
            <a:spLocks noGrp="1"/>
          </p:cNvSpPr>
          <p:nvPr>
            <p:ph type="pic" sz="quarter" idx="14"/>
          </p:nvPr>
        </p:nvSpPr>
        <p:spPr>
          <a:xfrm>
            <a:off x="7072279" y="2814641"/>
            <a:ext cx="1026320" cy="1966913"/>
          </a:xfrm>
          <a:prstGeom prst="rect">
            <a:avLst/>
          </a:prstGeom>
        </p:spPr>
        <p:txBody>
          <a:bodyPr/>
          <a:lstStyle>
            <a:lvl1pPr>
              <a:defRPr sz="1083">
                <a:solidFill>
                  <a:schemeClr val="tx2"/>
                </a:solidFill>
                <a:latin typeface="Lato" panose="020F0502020204030203" pitchFamily="34" charset="0"/>
              </a:defRPr>
            </a:lvl1pPr>
          </a:lstStyle>
          <a:p>
            <a:endParaRPr lang="en-US"/>
          </a:p>
        </p:txBody>
      </p:sp>
      <p:sp>
        <p:nvSpPr>
          <p:cNvPr id="15" name="Picture Placeholder 2"/>
          <p:cNvSpPr>
            <a:spLocks noGrp="1"/>
          </p:cNvSpPr>
          <p:nvPr>
            <p:ph type="pic" sz="quarter" idx="13"/>
          </p:nvPr>
        </p:nvSpPr>
        <p:spPr>
          <a:xfrm>
            <a:off x="4938373" y="2814641"/>
            <a:ext cx="1026320" cy="1966913"/>
          </a:xfrm>
          <a:prstGeom prst="rect">
            <a:avLst/>
          </a:prstGeom>
        </p:spPr>
        <p:txBody>
          <a:bodyPr/>
          <a:lstStyle>
            <a:lvl1pPr>
              <a:defRPr sz="1083">
                <a:solidFill>
                  <a:schemeClr val="tx2"/>
                </a:solidFill>
                <a:latin typeface="Lato" panose="020F0502020204030203" pitchFamily="34" charset="0"/>
              </a:defRPr>
            </a:lvl1pPr>
          </a:lstStyle>
          <a:p>
            <a:endParaRPr lang="en-US"/>
          </a:p>
        </p:txBody>
      </p:sp>
      <p:sp>
        <p:nvSpPr>
          <p:cNvPr id="10" name="Picture Placeholder 2"/>
          <p:cNvSpPr>
            <a:spLocks noGrp="1"/>
          </p:cNvSpPr>
          <p:nvPr>
            <p:ph type="pic" sz="quarter" idx="12"/>
          </p:nvPr>
        </p:nvSpPr>
        <p:spPr>
          <a:xfrm>
            <a:off x="5967075" y="2557467"/>
            <a:ext cx="1214438" cy="2352675"/>
          </a:xfrm>
          <a:prstGeom prst="rect">
            <a:avLst/>
          </a:prstGeom>
        </p:spPr>
        <p:txBody>
          <a:bodyPr/>
          <a:lstStyle>
            <a:lvl1pPr>
              <a:defRPr sz="1083">
                <a:solidFill>
                  <a:schemeClr val="tx2"/>
                </a:solidFill>
                <a:latin typeface="Lato" panose="020F0502020204030203" pitchFamily="34" charset="0"/>
              </a:defRPr>
            </a:lvl1pPr>
          </a:lstStyle>
          <a:p>
            <a:endParaRPr lang="en-US" dirty="0"/>
          </a:p>
        </p:txBody>
      </p:sp>
      <p:sp>
        <p:nvSpPr>
          <p:cNvPr id="17" name="Rectangle 16"/>
          <p:cNvSpPr/>
          <p:nvPr userDrawn="1"/>
        </p:nvSpPr>
        <p:spPr>
          <a:xfrm>
            <a:off x="607060" y="1331548"/>
            <a:ext cx="338328" cy="365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6"/>
          </a:p>
        </p:txBody>
      </p:sp>
    </p:spTree>
    <p:extLst>
      <p:ext uri="{BB962C8B-B14F-4D97-AF65-F5344CB8AC3E}">
        <p14:creationId xmlns:p14="http://schemas.microsoft.com/office/powerpoint/2010/main" val="2024188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pos="304" userDrawn="1">
          <p15:clr>
            <a:srgbClr val="FBAE40"/>
          </p15:clr>
        </p15:guide>
        <p15:guide id="2" pos="4375" userDrawn="1">
          <p15:clr>
            <a:srgbClr val="FBAE40"/>
          </p15:clr>
        </p15:guide>
        <p15:guide id="3" orient="horz" pos="1264" userDrawn="1">
          <p15:clr>
            <a:srgbClr val="FBAE40"/>
          </p15:clr>
        </p15:guide>
        <p15:guide id="4" orient="horz" pos="3760" userDrawn="1">
          <p15:clr>
            <a:srgbClr val="FBAE40"/>
          </p15:clr>
        </p15:guide>
        <p15:guide id="5" pos="4196" userDrawn="1">
          <p15:clr>
            <a:srgbClr val="FBAE40"/>
          </p15:clr>
        </p15:guide>
        <p15:guide id="6" pos="482"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Vector iPhone Page Show 1">
    <p:spTree>
      <p:nvGrpSpPr>
        <p:cNvPr id="1" name=""/>
        <p:cNvGrpSpPr/>
        <p:nvPr/>
      </p:nvGrpSpPr>
      <p:grpSpPr>
        <a:xfrm>
          <a:off x="0" y="0"/>
          <a:ext cx="0" cy="0"/>
          <a:chOff x="0" y="0"/>
          <a:chExt cx="0" cy="0"/>
        </a:xfrm>
      </p:grpSpPr>
      <p:sp>
        <p:nvSpPr>
          <p:cNvPr id="5" name="Rectangle 4"/>
          <p:cNvSpPr/>
          <p:nvPr userDrawn="1"/>
        </p:nvSpPr>
        <p:spPr>
          <a:xfrm>
            <a:off x="8199439" y="6369055"/>
            <a:ext cx="350203" cy="488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6"/>
          </a:p>
        </p:txBody>
      </p:sp>
      <p:sp>
        <p:nvSpPr>
          <p:cNvPr id="7" name="TextBox 6"/>
          <p:cNvSpPr txBox="1"/>
          <p:nvPr userDrawn="1"/>
        </p:nvSpPr>
        <p:spPr>
          <a:xfrm>
            <a:off x="8207431" y="6452874"/>
            <a:ext cx="331676" cy="150041"/>
          </a:xfrm>
          <a:prstGeom prst="rect">
            <a:avLst/>
          </a:prstGeom>
          <a:noFill/>
        </p:spPr>
        <p:txBody>
          <a:bodyPr wrap="square" lIns="0" tIns="0" rIns="0" bIns="0" rtlCol="0">
            <a:spAutoFit/>
          </a:bodyPr>
          <a:lstStyle/>
          <a:p>
            <a:pPr algn="ctr"/>
            <a:fld id="{0734B565-F3A7-4F3A-A7A3-CEB56CC79533}" type="slidenum">
              <a:rPr lang="en-US" sz="975" b="0" smtClean="0">
                <a:solidFill>
                  <a:schemeClr val="bg1"/>
                </a:solidFill>
                <a:latin typeface="Lato" panose="020F0502020204030203" pitchFamily="34" charset="0"/>
              </a:rPr>
              <a:pPr algn="ctr"/>
              <a:t>‹#›</a:t>
            </a:fld>
            <a:endParaRPr lang="en-US" sz="975" b="0" dirty="0">
              <a:solidFill>
                <a:schemeClr val="bg1"/>
              </a:solidFill>
              <a:latin typeface="Lato" panose="020F0502020204030203" pitchFamily="34" charset="0"/>
            </a:endParaRPr>
          </a:p>
        </p:txBody>
      </p:sp>
      <p:sp>
        <p:nvSpPr>
          <p:cNvPr id="9" name="TextBox 8"/>
          <p:cNvSpPr txBox="1"/>
          <p:nvPr userDrawn="1"/>
        </p:nvSpPr>
        <p:spPr>
          <a:xfrm>
            <a:off x="6238875" y="6452874"/>
            <a:ext cx="1765300" cy="150041"/>
          </a:xfrm>
          <a:prstGeom prst="rect">
            <a:avLst/>
          </a:prstGeom>
          <a:noFill/>
        </p:spPr>
        <p:txBody>
          <a:bodyPr wrap="square" lIns="0" tIns="0" rIns="0" bIns="0" rtlCol="0">
            <a:spAutoFit/>
          </a:bodyPr>
          <a:lstStyle/>
          <a:p>
            <a:pPr algn="r">
              <a:lnSpc>
                <a:spcPct val="100000"/>
              </a:lnSpc>
              <a:spcAft>
                <a:spcPts val="0"/>
              </a:spcAft>
            </a:pPr>
            <a:r>
              <a:rPr lang="en-US" sz="975" b="0" dirty="0" smtClean="0">
                <a:solidFill>
                  <a:schemeClr val="bg1">
                    <a:lumMod val="50000"/>
                  </a:schemeClr>
                </a:solidFill>
                <a:latin typeface="Lato Light" panose="020F0302020204030203" pitchFamily="34" charset="0"/>
              </a:rPr>
              <a:t>Public PowerPoint Template</a:t>
            </a:r>
            <a:endParaRPr lang="en-US" sz="975" b="0" dirty="0">
              <a:solidFill>
                <a:schemeClr val="bg1">
                  <a:lumMod val="50000"/>
                </a:schemeClr>
              </a:solidFill>
              <a:latin typeface="Lato Light" panose="020F0302020204030203" pitchFamily="34" charset="0"/>
            </a:endParaRPr>
          </a:p>
        </p:txBody>
      </p:sp>
      <p:sp>
        <p:nvSpPr>
          <p:cNvPr id="6" name="Picture Placeholder 2"/>
          <p:cNvSpPr>
            <a:spLocks noGrp="1"/>
          </p:cNvSpPr>
          <p:nvPr>
            <p:ph type="pic" sz="quarter" idx="10"/>
          </p:nvPr>
        </p:nvSpPr>
        <p:spPr>
          <a:xfrm>
            <a:off x="1047752" y="2743202"/>
            <a:ext cx="1471613" cy="2525916"/>
          </a:xfrm>
          <a:prstGeom prst="rect">
            <a:avLst/>
          </a:prstGeom>
        </p:spPr>
        <p:txBody>
          <a:bodyPr/>
          <a:lstStyle>
            <a:lvl1pPr>
              <a:defRPr sz="1083">
                <a:solidFill>
                  <a:schemeClr val="tx2"/>
                </a:solidFill>
                <a:latin typeface="Lato" panose="020F0502020204030203" pitchFamily="34" charset="0"/>
              </a:defRPr>
            </a:lvl1pPr>
          </a:lstStyle>
          <a:p>
            <a:endParaRPr lang="en-US"/>
          </a:p>
        </p:txBody>
      </p:sp>
      <p:sp>
        <p:nvSpPr>
          <p:cNvPr id="8" name="Text Placeholder 8"/>
          <p:cNvSpPr>
            <a:spLocks noGrp="1"/>
          </p:cNvSpPr>
          <p:nvPr>
            <p:ph type="body" sz="quarter" idx="11"/>
          </p:nvPr>
        </p:nvSpPr>
        <p:spPr>
          <a:xfrm>
            <a:off x="3275058" y="1065401"/>
            <a:ext cx="5274584" cy="483831"/>
          </a:xfrm>
          <a:prstGeom prst="rect">
            <a:avLst/>
          </a:prstGeom>
        </p:spPr>
        <p:txBody>
          <a:bodyPr lIns="0" tIns="0" rIns="0" bIns="0"/>
          <a:lstStyle>
            <a:lvl1pPr marL="0" indent="0" algn="l">
              <a:buNone/>
              <a:defRPr sz="2925" b="1" cap="none" spc="0" baseline="0">
                <a:solidFill>
                  <a:schemeClr val="tx2"/>
                </a:solidFill>
                <a:latin typeface="Lato" panose="020F0502020204030203" pitchFamily="34" charset="0"/>
                <a:ea typeface="Roboto" panose="02000000000000000000" pitchFamily="2" charset="0"/>
              </a:defRPr>
            </a:lvl1pPr>
          </a:lstStyle>
          <a:p>
            <a:pPr lvl="0"/>
            <a:r>
              <a:rPr lang="en-US" dirty="0" smtClean="0"/>
              <a:t>Click to edit Master text styles</a:t>
            </a:r>
          </a:p>
        </p:txBody>
      </p:sp>
      <p:sp>
        <p:nvSpPr>
          <p:cNvPr id="10" name="Text Placeholder 8"/>
          <p:cNvSpPr>
            <a:spLocks noGrp="1"/>
          </p:cNvSpPr>
          <p:nvPr>
            <p:ph type="body" sz="quarter" idx="12"/>
          </p:nvPr>
        </p:nvSpPr>
        <p:spPr>
          <a:xfrm>
            <a:off x="3275058" y="1583906"/>
            <a:ext cx="5274584" cy="226255"/>
          </a:xfrm>
          <a:prstGeom prst="rect">
            <a:avLst/>
          </a:prstGeom>
        </p:spPr>
        <p:txBody>
          <a:bodyPr lIns="0" tIns="0" rIns="0" bIns="0"/>
          <a:lstStyle>
            <a:lvl1pPr marL="0" indent="0" algn="l">
              <a:buNone/>
              <a:defRPr sz="1192" b="0" cap="none" baseline="0">
                <a:solidFill>
                  <a:schemeClr val="bg1">
                    <a:lumMod val="50000"/>
                  </a:schemeClr>
                </a:solidFill>
                <a:latin typeface="Lato Light" panose="020F0302020204030203" pitchFamily="34" charset="0"/>
              </a:defRPr>
            </a:lvl1pPr>
          </a:lstStyle>
          <a:p>
            <a:pPr lvl="0"/>
            <a:r>
              <a:rPr lang="en-US" dirty="0" smtClean="0"/>
              <a:t>Click to edit Master text styles</a:t>
            </a:r>
          </a:p>
        </p:txBody>
      </p:sp>
      <p:sp>
        <p:nvSpPr>
          <p:cNvPr id="11" name="Rectangle 10"/>
          <p:cNvSpPr/>
          <p:nvPr userDrawn="1"/>
        </p:nvSpPr>
        <p:spPr>
          <a:xfrm>
            <a:off x="3287756" y="1917079"/>
            <a:ext cx="338328" cy="365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6"/>
          </a:p>
        </p:txBody>
      </p:sp>
    </p:spTree>
    <p:extLst>
      <p:ext uri="{BB962C8B-B14F-4D97-AF65-F5344CB8AC3E}">
        <p14:creationId xmlns:p14="http://schemas.microsoft.com/office/powerpoint/2010/main" val="231560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pos="304" userDrawn="1">
          <p15:clr>
            <a:srgbClr val="FBAE40"/>
          </p15:clr>
        </p15:guide>
        <p15:guide id="2" pos="4375" userDrawn="1">
          <p15:clr>
            <a:srgbClr val="FBAE40"/>
          </p15:clr>
        </p15:guide>
        <p15:guide id="3" orient="horz" pos="1264" userDrawn="1">
          <p15:clr>
            <a:srgbClr val="FBAE40"/>
          </p15:clr>
        </p15:guide>
        <p15:guide id="4" orient="horz" pos="3760" userDrawn="1">
          <p15:clr>
            <a:srgbClr val="FBAE40"/>
          </p15:clr>
        </p15:guide>
        <p15:guide id="5" pos="4196" userDrawn="1">
          <p15:clr>
            <a:srgbClr val="FBAE40"/>
          </p15:clr>
        </p15:guide>
        <p15:guide id="6" pos="482"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Vector iPhone Page Show 2">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3945732" y="2647951"/>
            <a:ext cx="1266827" cy="2152650"/>
          </a:xfrm>
          <a:prstGeom prst="rect">
            <a:avLst/>
          </a:prstGeom>
        </p:spPr>
        <p:txBody>
          <a:bodyPr/>
          <a:lstStyle>
            <a:lvl1pPr>
              <a:defRPr sz="1083">
                <a:solidFill>
                  <a:schemeClr val="tx2"/>
                </a:solidFill>
                <a:latin typeface="Lato" panose="020F0502020204030203" pitchFamily="34" charset="0"/>
              </a:defRPr>
            </a:lvl1pPr>
          </a:lstStyle>
          <a:p>
            <a:endParaRPr lang="en-US"/>
          </a:p>
        </p:txBody>
      </p:sp>
      <p:sp>
        <p:nvSpPr>
          <p:cNvPr id="3" name="Rectangle 2"/>
          <p:cNvSpPr/>
          <p:nvPr userDrawn="1"/>
        </p:nvSpPr>
        <p:spPr>
          <a:xfrm>
            <a:off x="8199439" y="6369055"/>
            <a:ext cx="350203" cy="488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6"/>
          </a:p>
        </p:txBody>
      </p:sp>
      <p:sp>
        <p:nvSpPr>
          <p:cNvPr id="9" name="Text Placeholder 8"/>
          <p:cNvSpPr>
            <a:spLocks noGrp="1"/>
          </p:cNvSpPr>
          <p:nvPr>
            <p:ph type="body" sz="quarter" idx="10"/>
          </p:nvPr>
        </p:nvSpPr>
        <p:spPr>
          <a:xfrm>
            <a:off x="594360" y="479870"/>
            <a:ext cx="7955280" cy="483831"/>
          </a:xfrm>
          <a:prstGeom prst="rect">
            <a:avLst/>
          </a:prstGeom>
        </p:spPr>
        <p:txBody>
          <a:bodyPr lIns="0" tIns="0" rIns="0" bIns="0"/>
          <a:lstStyle>
            <a:lvl1pPr marL="0" indent="0" algn="l">
              <a:buNone/>
              <a:defRPr sz="2925" b="1" cap="none" spc="0" baseline="0">
                <a:solidFill>
                  <a:schemeClr val="tx2"/>
                </a:solidFill>
                <a:latin typeface="Lato" panose="020F0502020204030203" pitchFamily="34" charset="0"/>
                <a:ea typeface="Roboto" panose="02000000000000000000" pitchFamily="2" charset="0"/>
              </a:defRPr>
            </a:lvl1pPr>
          </a:lstStyle>
          <a:p>
            <a:pPr lvl="0"/>
            <a:r>
              <a:rPr lang="en-US" dirty="0" smtClean="0"/>
              <a:t>Click to edit Master text styles</a:t>
            </a:r>
          </a:p>
        </p:txBody>
      </p:sp>
      <p:sp>
        <p:nvSpPr>
          <p:cNvPr id="11" name="Text Placeholder 8"/>
          <p:cNvSpPr>
            <a:spLocks noGrp="1"/>
          </p:cNvSpPr>
          <p:nvPr>
            <p:ph type="body" sz="quarter" idx="11"/>
          </p:nvPr>
        </p:nvSpPr>
        <p:spPr>
          <a:xfrm>
            <a:off x="594360" y="998375"/>
            <a:ext cx="7955280" cy="226255"/>
          </a:xfrm>
          <a:prstGeom prst="rect">
            <a:avLst/>
          </a:prstGeom>
        </p:spPr>
        <p:txBody>
          <a:bodyPr lIns="0" tIns="0" rIns="0" bIns="0"/>
          <a:lstStyle>
            <a:lvl1pPr marL="0" indent="0" algn="l">
              <a:buNone/>
              <a:defRPr sz="1192" b="0" cap="none" baseline="0">
                <a:solidFill>
                  <a:schemeClr val="bg1">
                    <a:lumMod val="50000"/>
                  </a:schemeClr>
                </a:solidFill>
                <a:latin typeface="Lato Light" panose="020F0302020204030203" pitchFamily="34" charset="0"/>
              </a:defRPr>
            </a:lvl1pPr>
          </a:lstStyle>
          <a:p>
            <a:pPr lvl="0"/>
            <a:r>
              <a:rPr lang="en-US" dirty="0" smtClean="0"/>
              <a:t>Click to edit Master text styles</a:t>
            </a:r>
          </a:p>
        </p:txBody>
      </p:sp>
      <p:sp>
        <p:nvSpPr>
          <p:cNvPr id="6" name="TextBox 5"/>
          <p:cNvSpPr txBox="1"/>
          <p:nvPr userDrawn="1"/>
        </p:nvSpPr>
        <p:spPr>
          <a:xfrm>
            <a:off x="8207431" y="6452874"/>
            <a:ext cx="331676" cy="150041"/>
          </a:xfrm>
          <a:prstGeom prst="rect">
            <a:avLst/>
          </a:prstGeom>
          <a:noFill/>
        </p:spPr>
        <p:txBody>
          <a:bodyPr wrap="square" lIns="0" tIns="0" rIns="0" bIns="0" rtlCol="0">
            <a:spAutoFit/>
          </a:bodyPr>
          <a:lstStyle/>
          <a:p>
            <a:pPr algn="ctr"/>
            <a:fld id="{0734B565-F3A7-4F3A-A7A3-CEB56CC79533}" type="slidenum">
              <a:rPr lang="en-US" sz="975" b="0" smtClean="0">
                <a:solidFill>
                  <a:schemeClr val="bg1"/>
                </a:solidFill>
                <a:latin typeface="Lato" panose="020F0502020204030203" pitchFamily="34" charset="0"/>
              </a:rPr>
              <a:pPr algn="ctr"/>
              <a:t>‹#›</a:t>
            </a:fld>
            <a:endParaRPr lang="en-US" sz="975" b="0" dirty="0">
              <a:solidFill>
                <a:schemeClr val="bg1"/>
              </a:solidFill>
              <a:latin typeface="Lato" panose="020F0502020204030203" pitchFamily="34" charset="0"/>
            </a:endParaRPr>
          </a:p>
        </p:txBody>
      </p:sp>
      <p:sp>
        <p:nvSpPr>
          <p:cNvPr id="13" name="TextBox 12"/>
          <p:cNvSpPr txBox="1"/>
          <p:nvPr userDrawn="1"/>
        </p:nvSpPr>
        <p:spPr>
          <a:xfrm>
            <a:off x="6238875" y="6452874"/>
            <a:ext cx="1765300" cy="150041"/>
          </a:xfrm>
          <a:prstGeom prst="rect">
            <a:avLst/>
          </a:prstGeom>
          <a:noFill/>
        </p:spPr>
        <p:txBody>
          <a:bodyPr wrap="square" lIns="0" tIns="0" rIns="0" bIns="0" rtlCol="0">
            <a:spAutoFit/>
          </a:bodyPr>
          <a:lstStyle/>
          <a:p>
            <a:pPr algn="r">
              <a:lnSpc>
                <a:spcPct val="100000"/>
              </a:lnSpc>
              <a:spcAft>
                <a:spcPts val="0"/>
              </a:spcAft>
            </a:pPr>
            <a:r>
              <a:rPr lang="en-US" sz="975" b="0" dirty="0" smtClean="0">
                <a:solidFill>
                  <a:schemeClr val="bg1">
                    <a:lumMod val="50000"/>
                  </a:schemeClr>
                </a:solidFill>
                <a:latin typeface="Lato Light" panose="020F0302020204030203" pitchFamily="34" charset="0"/>
              </a:rPr>
              <a:t>Public PowerPoint Template</a:t>
            </a:r>
            <a:endParaRPr lang="en-US" sz="975" b="0" dirty="0">
              <a:solidFill>
                <a:schemeClr val="bg1">
                  <a:lumMod val="50000"/>
                </a:schemeClr>
              </a:solidFill>
              <a:latin typeface="Lato Light" panose="020F0302020204030203" pitchFamily="34" charset="0"/>
            </a:endParaRPr>
          </a:p>
        </p:txBody>
      </p:sp>
      <p:sp>
        <p:nvSpPr>
          <p:cNvPr id="14" name="Rectangle 13"/>
          <p:cNvSpPr/>
          <p:nvPr userDrawn="1"/>
        </p:nvSpPr>
        <p:spPr>
          <a:xfrm>
            <a:off x="607060" y="1331548"/>
            <a:ext cx="338328" cy="365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6"/>
          </a:p>
        </p:txBody>
      </p:sp>
    </p:spTree>
    <p:extLst>
      <p:ext uri="{BB962C8B-B14F-4D97-AF65-F5344CB8AC3E}">
        <p14:creationId xmlns:p14="http://schemas.microsoft.com/office/powerpoint/2010/main" val="2181031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pos="304" userDrawn="1">
          <p15:clr>
            <a:srgbClr val="FBAE40"/>
          </p15:clr>
        </p15:guide>
        <p15:guide id="2" pos="4375" userDrawn="1">
          <p15:clr>
            <a:srgbClr val="FBAE40"/>
          </p15:clr>
        </p15:guide>
        <p15:guide id="3" orient="horz" pos="1264" userDrawn="1">
          <p15:clr>
            <a:srgbClr val="FBAE40"/>
          </p15:clr>
        </p15:guide>
        <p15:guide id="4" orient="horz" pos="3760" userDrawn="1">
          <p15:clr>
            <a:srgbClr val="FBAE40"/>
          </p15:clr>
        </p15:guide>
        <p15:guide id="5" pos="4196" userDrawn="1">
          <p15:clr>
            <a:srgbClr val="FBAE40"/>
          </p15:clr>
        </p15:guide>
        <p15:guide id="6" pos="482"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Vector iMac Page Show">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1087248" y="2500314"/>
            <a:ext cx="3159125" cy="2076450"/>
          </a:xfrm>
          <a:prstGeom prst="rect">
            <a:avLst/>
          </a:prstGeom>
        </p:spPr>
        <p:txBody>
          <a:bodyPr/>
          <a:lstStyle>
            <a:lvl1pPr>
              <a:defRPr sz="1083">
                <a:solidFill>
                  <a:schemeClr val="tx2"/>
                </a:solidFill>
                <a:latin typeface="Lato" panose="020F0502020204030203" pitchFamily="34" charset="0"/>
              </a:defRPr>
            </a:lvl1pPr>
          </a:lstStyle>
          <a:p>
            <a:endParaRPr lang="en-US"/>
          </a:p>
        </p:txBody>
      </p:sp>
      <p:sp>
        <p:nvSpPr>
          <p:cNvPr id="3" name="Rectangle 2"/>
          <p:cNvSpPr/>
          <p:nvPr userDrawn="1"/>
        </p:nvSpPr>
        <p:spPr>
          <a:xfrm>
            <a:off x="8199439" y="6369055"/>
            <a:ext cx="350203" cy="488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6"/>
          </a:p>
        </p:txBody>
      </p:sp>
      <p:sp>
        <p:nvSpPr>
          <p:cNvPr id="9" name="Text Placeholder 8"/>
          <p:cNvSpPr>
            <a:spLocks noGrp="1"/>
          </p:cNvSpPr>
          <p:nvPr>
            <p:ph type="body" sz="quarter" idx="10"/>
          </p:nvPr>
        </p:nvSpPr>
        <p:spPr>
          <a:xfrm>
            <a:off x="594360" y="479870"/>
            <a:ext cx="7955280" cy="483831"/>
          </a:xfrm>
          <a:prstGeom prst="rect">
            <a:avLst/>
          </a:prstGeom>
        </p:spPr>
        <p:txBody>
          <a:bodyPr lIns="0" tIns="0" rIns="0" bIns="0"/>
          <a:lstStyle>
            <a:lvl1pPr marL="0" indent="0" algn="l">
              <a:buNone/>
              <a:defRPr sz="2925" b="1" cap="none" spc="0" baseline="0">
                <a:solidFill>
                  <a:schemeClr val="tx2"/>
                </a:solidFill>
                <a:latin typeface="Lato" panose="020F0502020204030203" pitchFamily="34" charset="0"/>
                <a:ea typeface="Roboto" panose="02000000000000000000" pitchFamily="2" charset="0"/>
              </a:defRPr>
            </a:lvl1pPr>
          </a:lstStyle>
          <a:p>
            <a:pPr lvl="0"/>
            <a:r>
              <a:rPr lang="en-US" dirty="0" smtClean="0"/>
              <a:t>Click to edit Master text styles</a:t>
            </a:r>
          </a:p>
        </p:txBody>
      </p:sp>
      <p:sp>
        <p:nvSpPr>
          <p:cNvPr id="11" name="Text Placeholder 8"/>
          <p:cNvSpPr>
            <a:spLocks noGrp="1"/>
          </p:cNvSpPr>
          <p:nvPr>
            <p:ph type="body" sz="quarter" idx="11"/>
          </p:nvPr>
        </p:nvSpPr>
        <p:spPr>
          <a:xfrm>
            <a:off x="594360" y="998375"/>
            <a:ext cx="7955280" cy="226255"/>
          </a:xfrm>
          <a:prstGeom prst="rect">
            <a:avLst/>
          </a:prstGeom>
        </p:spPr>
        <p:txBody>
          <a:bodyPr lIns="0" tIns="0" rIns="0" bIns="0"/>
          <a:lstStyle>
            <a:lvl1pPr marL="0" indent="0" algn="l">
              <a:buNone/>
              <a:defRPr sz="1192" b="0" cap="none" baseline="0">
                <a:solidFill>
                  <a:schemeClr val="bg1">
                    <a:lumMod val="50000"/>
                  </a:schemeClr>
                </a:solidFill>
                <a:latin typeface="Lato Light" panose="020F0302020204030203" pitchFamily="34" charset="0"/>
              </a:defRPr>
            </a:lvl1pPr>
          </a:lstStyle>
          <a:p>
            <a:pPr lvl="0"/>
            <a:r>
              <a:rPr lang="en-US" dirty="0" smtClean="0"/>
              <a:t>Click to edit Master text styles</a:t>
            </a:r>
          </a:p>
        </p:txBody>
      </p:sp>
      <p:sp>
        <p:nvSpPr>
          <p:cNvPr id="6" name="TextBox 5"/>
          <p:cNvSpPr txBox="1"/>
          <p:nvPr userDrawn="1"/>
        </p:nvSpPr>
        <p:spPr>
          <a:xfrm>
            <a:off x="8207431" y="6452874"/>
            <a:ext cx="331676" cy="150041"/>
          </a:xfrm>
          <a:prstGeom prst="rect">
            <a:avLst/>
          </a:prstGeom>
          <a:noFill/>
        </p:spPr>
        <p:txBody>
          <a:bodyPr wrap="square" lIns="0" tIns="0" rIns="0" bIns="0" rtlCol="0">
            <a:spAutoFit/>
          </a:bodyPr>
          <a:lstStyle/>
          <a:p>
            <a:pPr algn="ctr"/>
            <a:fld id="{0734B565-F3A7-4F3A-A7A3-CEB56CC79533}" type="slidenum">
              <a:rPr lang="en-US" sz="975" b="0" smtClean="0">
                <a:solidFill>
                  <a:schemeClr val="bg1"/>
                </a:solidFill>
                <a:latin typeface="Lato" panose="020F0502020204030203" pitchFamily="34" charset="0"/>
              </a:rPr>
              <a:pPr algn="ctr"/>
              <a:t>‹#›</a:t>
            </a:fld>
            <a:endParaRPr lang="en-US" sz="975" b="0" dirty="0">
              <a:solidFill>
                <a:schemeClr val="bg1"/>
              </a:solidFill>
              <a:latin typeface="Lato" panose="020F0502020204030203" pitchFamily="34" charset="0"/>
            </a:endParaRPr>
          </a:p>
        </p:txBody>
      </p:sp>
      <p:sp>
        <p:nvSpPr>
          <p:cNvPr id="13" name="TextBox 12"/>
          <p:cNvSpPr txBox="1"/>
          <p:nvPr userDrawn="1"/>
        </p:nvSpPr>
        <p:spPr>
          <a:xfrm>
            <a:off x="6238875" y="6452874"/>
            <a:ext cx="1765300" cy="150041"/>
          </a:xfrm>
          <a:prstGeom prst="rect">
            <a:avLst/>
          </a:prstGeom>
          <a:noFill/>
        </p:spPr>
        <p:txBody>
          <a:bodyPr wrap="square" lIns="0" tIns="0" rIns="0" bIns="0" rtlCol="0">
            <a:spAutoFit/>
          </a:bodyPr>
          <a:lstStyle/>
          <a:p>
            <a:pPr algn="r">
              <a:lnSpc>
                <a:spcPct val="100000"/>
              </a:lnSpc>
              <a:spcAft>
                <a:spcPts val="0"/>
              </a:spcAft>
            </a:pPr>
            <a:r>
              <a:rPr lang="en-US" sz="975" b="0" dirty="0" smtClean="0">
                <a:solidFill>
                  <a:schemeClr val="bg1">
                    <a:lumMod val="50000"/>
                  </a:schemeClr>
                </a:solidFill>
                <a:latin typeface="Lato Light" panose="020F0302020204030203" pitchFamily="34" charset="0"/>
              </a:rPr>
              <a:t>Public PowerPoint Template</a:t>
            </a:r>
            <a:endParaRPr lang="en-US" sz="975" b="0" dirty="0">
              <a:solidFill>
                <a:schemeClr val="bg1">
                  <a:lumMod val="50000"/>
                </a:schemeClr>
              </a:solidFill>
              <a:latin typeface="Lato Light" panose="020F0302020204030203" pitchFamily="34" charset="0"/>
            </a:endParaRPr>
          </a:p>
        </p:txBody>
      </p:sp>
      <p:sp>
        <p:nvSpPr>
          <p:cNvPr id="14" name="Rectangle 13"/>
          <p:cNvSpPr/>
          <p:nvPr userDrawn="1"/>
        </p:nvSpPr>
        <p:spPr>
          <a:xfrm>
            <a:off x="607060" y="1331548"/>
            <a:ext cx="338328" cy="365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6"/>
          </a:p>
        </p:txBody>
      </p:sp>
    </p:spTree>
    <p:extLst>
      <p:ext uri="{BB962C8B-B14F-4D97-AF65-F5344CB8AC3E}">
        <p14:creationId xmlns:p14="http://schemas.microsoft.com/office/powerpoint/2010/main" val="1805947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pos="304" userDrawn="1">
          <p15:clr>
            <a:srgbClr val="FBAE40"/>
          </p15:clr>
        </p15:guide>
        <p15:guide id="2" pos="4375" userDrawn="1">
          <p15:clr>
            <a:srgbClr val="FBAE40"/>
          </p15:clr>
        </p15:guide>
        <p15:guide id="3" orient="horz" pos="1264" userDrawn="1">
          <p15:clr>
            <a:srgbClr val="FBAE40"/>
          </p15:clr>
        </p15:guide>
        <p15:guide id="4" orient="horz" pos="3760" userDrawn="1">
          <p15:clr>
            <a:srgbClr val="FBAE40"/>
          </p15:clr>
        </p15:guide>
        <p15:guide id="5" pos="4196" userDrawn="1">
          <p15:clr>
            <a:srgbClr val="FBAE40"/>
          </p15:clr>
        </p15:guide>
        <p15:guide id="6" pos="482"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Page with Full Pictur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a:prstGeom prst="rect">
            <a:avLst/>
          </a:prstGeom>
        </p:spPr>
        <p:txBody>
          <a:bodyPr/>
          <a:lstStyle>
            <a:lvl1pPr>
              <a:defRPr>
                <a:solidFill>
                  <a:schemeClr val="tx2"/>
                </a:solidFill>
                <a:latin typeface="Lato" panose="020F0502020204030203" pitchFamily="34" charset="0"/>
              </a:defRPr>
            </a:lvl1pPr>
          </a:lstStyle>
          <a:p>
            <a:endParaRPr lang="en-US"/>
          </a:p>
        </p:txBody>
      </p:sp>
    </p:spTree>
    <p:extLst>
      <p:ext uri="{BB962C8B-B14F-4D97-AF65-F5344CB8AC3E}">
        <p14:creationId xmlns:p14="http://schemas.microsoft.com/office/powerpoint/2010/main" val="2623886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pos="304" userDrawn="1">
          <p15:clr>
            <a:srgbClr val="FBAE40"/>
          </p15:clr>
        </p15:guide>
        <p15:guide id="2" pos="4375" userDrawn="1">
          <p15:clr>
            <a:srgbClr val="FBAE40"/>
          </p15:clr>
        </p15:guide>
        <p15:guide id="3" orient="horz" pos="384" userDrawn="1">
          <p15:clr>
            <a:srgbClr val="FBAE40"/>
          </p15:clr>
        </p15:guide>
        <p15:guide id="4" orient="horz" pos="3936"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ontact us Page 1">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1997869" y="2206625"/>
            <a:ext cx="1376180" cy="2362200"/>
          </a:xfrm>
          <a:prstGeom prst="rect">
            <a:avLst/>
          </a:prstGeom>
        </p:spPr>
        <p:txBody>
          <a:bodyPr/>
          <a:lstStyle>
            <a:lvl1pPr>
              <a:defRPr sz="1733">
                <a:solidFill>
                  <a:schemeClr val="tx2">
                    <a:lumMod val="40000"/>
                    <a:lumOff val="60000"/>
                  </a:schemeClr>
                </a:solidFill>
                <a:latin typeface="Lato" panose="020F0502020204030203" pitchFamily="34" charset="0"/>
              </a:defRPr>
            </a:lvl1pPr>
          </a:lstStyle>
          <a:p>
            <a:endParaRPr lang="en-US" dirty="0"/>
          </a:p>
        </p:txBody>
      </p:sp>
    </p:spTree>
    <p:extLst>
      <p:ext uri="{BB962C8B-B14F-4D97-AF65-F5344CB8AC3E}">
        <p14:creationId xmlns:p14="http://schemas.microsoft.com/office/powerpoint/2010/main" val="2758232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pos="304" userDrawn="1">
          <p15:clr>
            <a:srgbClr val="FBAE40"/>
          </p15:clr>
        </p15:guide>
        <p15:guide id="2" pos="4375" userDrawn="1">
          <p15:clr>
            <a:srgbClr val="FBAE40"/>
          </p15:clr>
        </p15:guide>
        <p15:guide id="3" orient="horz" pos="384" userDrawn="1">
          <p15:clr>
            <a:srgbClr val="FBAE40"/>
          </p15:clr>
        </p15:guide>
        <p15:guide id="4" orient="horz" pos="3936"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ontact us Page 2">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a:prstGeom prst="rect">
            <a:avLst/>
          </a:prstGeom>
        </p:spPr>
        <p:txBody>
          <a:bodyPr/>
          <a:lstStyle>
            <a:lvl1pPr>
              <a:defRPr>
                <a:solidFill>
                  <a:schemeClr val="tx2">
                    <a:lumMod val="40000"/>
                    <a:lumOff val="60000"/>
                  </a:schemeClr>
                </a:solidFill>
                <a:latin typeface="Lato" panose="020F0502020204030203" pitchFamily="34" charset="0"/>
              </a:defRPr>
            </a:lvl1pPr>
          </a:lstStyle>
          <a:p>
            <a:endParaRPr lang="en-US"/>
          </a:p>
        </p:txBody>
      </p:sp>
      <p:sp>
        <p:nvSpPr>
          <p:cNvPr id="5" name="Picture Placeholder 4"/>
          <p:cNvSpPr>
            <a:spLocks noGrp="1"/>
          </p:cNvSpPr>
          <p:nvPr>
            <p:ph type="pic" sz="quarter" idx="11"/>
          </p:nvPr>
        </p:nvSpPr>
        <p:spPr>
          <a:xfrm>
            <a:off x="1997869" y="2202659"/>
            <a:ext cx="1388270" cy="2364583"/>
          </a:xfrm>
          <a:prstGeom prst="rect">
            <a:avLst/>
          </a:prstGeom>
        </p:spPr>
        <p:txBody>
          <a:bodyPr/>
          <a:lstStyle>
            <a:lvl1pPr>
              <a:defRPr sz="1733">
                <a:solidFill>
                  <a:schemeClr val="tx2">
                    <a:lumMod val="40000"/>
                    <a:lumOff val="60000"/>
                  </a:schemeClr>
                </a:solidFill>
                <a:latin typeface="Lato" panose="020F0502020204030203" pitchFamily="34" charset="0"/>
              </a:defRPr>
            </a:lvl1pPr>
          </a:lstStyle>
          <a:p>
            <a:endParaRPr lang="en-US" dirty="0"/>
          </a:p>
        </p:txBody>
      </p:sp>
    </p:spTree>
    <p:extLst>
      <p:ext uri="{BB962C8B-B14F-4D97-AF65-F5344CB8AC3E}">
        <p14:creationId xmlns:p14="http://schemas.microsoft.com/office/powerpoint/2010/main" val="375312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pos="304" userDrawn="1">
          <p15:clr>
            <a:srgbClr val="FBAE40"/>
          </p15:clr>
        </p15:guide>
        <p15:guide id="2" pos="4375" userDrawn="1">
          <p15:clr>
            <a:srgbClr val="FBAE40"/>
          </p15:clr>
        </p15:guide>
        <p15:guide id="3" orient="horz" pos="384" userDrawn="1">
          <p15:clr>
            <a:srgbClr val="FBAE40"/>
          </p15:clr>
        </p15:guide>
        <p15:guide id="4" orient="horz" pos="393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148096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Welcome Page">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1218871" y="1497998"/>
            <a:ext cx="1783006" cy="1929384"/>
          </a:xfrm>
          <a:prstGeom prst="ellipse">
            <a:avLst/>
          </a:prstGeom>
        </p:spPr>
        <p:txBody>
          <a:bodyPr/>
          <a:lstStyle>
            <a:lvl1pPr>
              <a:defRPr sz="1200">
                <a:solidFill>
                  <a:schemeClr val="tx2"/>
                </a:solidFill>
              </a:defRPr>
            </a:lvl1pPr>
          </a:lstStyle>
          <a:p>
            <a:endParaRPr lang="en-US"/>
          </a:p>
        </p:txBody>
      </p:sp>
    </p:spTree>
    <p:extLst>
      <p:ext uri="{BB962C8B-B14F-4D97-AF65-F5344CB8AC3E}">
        <p14:creationId xmlns:p14="http://schemas.microsoft.com/office/powerpoint/2010/main" val="2389767834"/>
      </p:ext>
    </p:extLst>
  </p:cSld>
  <p:clrMapOvr>
    <a:masterClrMapping/>
  </p:clrMapOvr>
  <mc:AlternateContent xmlns:mc="http://schemas.openxmlformats.org/markup-compatibility/2006" xmlns:p14="http://schemas.microsoft.com/office/powerpoint/2010/main">
    <mc:Choice Requires="p14">
      <p:transition p14:dur="0" advClick="0" advTm="100"/>
    </mc:Choice>
    <mc:Fallback xmlns="">
      <p:transition advClick="0" advTm="100"/>
    </mc:Fallback>
  </mc:AlternateContent>
  <p:timing>
    <p:tnLst>
      <p:par>
        <p:cTn id="1" dur="indefinite" restart="never" nodeType="tmRoot"/>
      </p:par>
    </p:tnLst>
  </p:timing>
  <p:extLst mod="1">
    <p:ext uri="{DCECCB84-F9BA-43D5-87BE-67443E8EF086}">
      <p15:sldGuideLst xmlns:p15="http://schemas.microsoft.com/office/powerpoint/2012/main">
        <p15:guide id="1" pos="405">
          <p15:clr>
            <a:srgbClr val="FBAE40"/>
          </p15:clr>
        </p15:guide>
        <p15:guide id="2" pos="5833">
          <p15:clr>
            <a:srgbClr val="FBAE40"/>
          </p15:clr>
        </p15:guide>
        <p15:guide id="3" orient="horz" pos="384">
          <p15:clr>
            <a:srgbClr val="FBAE40"/>
          </p15:clr>
        </p15:guide>
        <p15:guide id="4" orient="horz" pos="393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Default Page">
    <p:spTree>
      <p:nvGrpSpPr>
        <p:cNvPr id="1" name=""/>
        <p:cNvGrpSpPr/>
        <p:nvPr/>
      </p:nvGrpSpPr>
      <p:grpSpPr>
        <a:xfrm>
          <a:off x="0" y="0"/>
          <a:ext cx="0" cy="0"/>
          <a:chOff x="0" y="0"/>
          <a:chExt cx="0" cy="0"/>
        </a:xfrm>
      </p:grpSpPr>
      <p:sp>
        <p:nvSpPr>
          <p:cNvPr id="3" name="Rectangle 2"/>
          <p:cNvSpPr/>
          <p:nvPr userDrawn="1"/>
        </p:nvSpPr>
        <p:spPr>
          <a:xfrm>
            <a:off x="8199438" y="6369052"/>
            <a:ext cx="350202" cy="488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4"/>
          </a:p>
        </p:txBody>
      </p:sp>
      <p:sp>
        <p:nvSpPr>
          <p:cNvPr id="9" name="Text Placeholder 8"/>
          <p:cNvSpPr>
            <a:spLocks noGrp="1"/>
          </p:cNvSpPr>
          <p:nvPr>
            <p:ph type="body" sz="quarter" idx="10"/>
          </p:nvPr>
        </p:nvSpPr>
        <p:spPr>
          <a:xfrm>
            <a:off x="594360" y="479867"/>
            <a:ext cx="7955280" cy="483831"/>
          </a:xfrm>
          <a:prstGeom prst="rect">
            <a:avLst/>
          </a:prstGeom>
        </p:spPr>
        <p:txBody>
          <a:bodyPr lIns="0" tIns="0" rIns="0" bIns="0"/>
          <a:lstStyle>
            <a:lvl1pPr marL="0" indent="0" algn="l">
              <a:buNone/>
              <a:defRPr sz="2700" b="1" cap="none" spc="0" baseline="0">
                <a:solidFill>
                  <a:schemeClr val="tx2"/>
                </a:solidFill>
                <a:latin typeface="Lato" panose="020F0502020204030203" pitchFamily="34" charset="0"/>
                <a:ea typeface="Roboto" panose="02000000000000000000" pitchFamily="2" charset="0"/>
              </a:defRPr>
            </a:lvl1pPr>
          </a:lstStyle>
          <a:p>
            <a:pPr lvl="0"/>
            <a:r>
              <a:rPr lang="en-US" dirty="0" smtClean="0"/>
              <a:t>Click to edit Master text styles</a:t>
            </a:r>
          </a:p>
        </p:txBody>
      </p:sp>
      <p:sp>
        <p:nvSpPr>
          <p:cNvPr id="11" name="Text Placeholder 8"/>
          <p:cNvSpPr>
            <a:spLocks noGrp="1"/>
          </p:cNvSpPr>
          <p:nvPr>
            <p:ph type="body" sz="quarter" idx="11"/>
          </p:nvPr>
        </p:nvSpPr>
        <p:spPr>
          <a:xfrm>
            <a:off x="594360" y="998372"/>
            <a:ext cx="7955280" cy="226255"/>
          </a:xfrm>
          <a:prstGeom prst="rect">
            <a:avLst/>
          </a:prstGeom>
        </p:spPr>
        <p:txBody>
          <a:bodyPr lIns="0" tIns="0" rIns="0" bIns="0"/>
          <a:lstStyle>
            <a:lvl1pPr marL="0" indent="0" algn="l">
              <a:buNone/>
              <a:defRPr sz="1100" b="0" cap="none" baseline="0">
                <a:solidFill>
                  <a:schemeClr val="bg1">
                    <a:lumMod val="50000"/>
                  </a:schemeClr>
                </a:solidFill>
                <a:latin typeface="Lato Light" panose="020F0302020204030203" pitchFamily="34" charset="0"/>
              </a:defRPr>
            </a:lvl1pPr>
          </a:lstStyle>
          <a:p>
            <a:pPr lvl="0"/>
            <a:r>
              <a:rPr lang="en-US" dirty="0" smtClean="0"/>
              <a:t>Click to edit Master text styles</a:t>
            </a:r>
          </a:p>
        </p:txBody>
      </p:sp>
      <p:sp>
        <p:nvSpPr>
          <p:cNvPr id="6" name="TextBox 5"/>
          <p:cNvSpPr txBox="1"/>
          <p:nvPr userDrawn="1"/>
        </p:nvSpPr>
        <p:spPr>
          <a:xfrm>
            <a:off x="8207431" y="6452871"/>
            <a:ext cx="331676" cy="138499"/>
          </a:xfrm>
          <a:prstGeom prst="rect">
            <a:avLst/>
          </a:prstGeom>
          <a:noFill/>
        </p:spPr>
        <p:txBody>
          <a:bodyPr wrap="square" lIns="0" tIns="0" rIns="0" bIns="0" rtlCol="0">
            <a:spAutoFit/>
          </a:bodyPr>
          <a:lstStyle/>
          <a:p>
            <a:pPr algn="ctr"/>
            <a:fld id="{0734B565-F3A7-4F3A-A7A3-CEB56CC79533}" type="slidenum">
              <a:rPr lang="en-US" sz="900" b="0" smtClean="0">
                <a:solidFill>
                  <a:schemeClr val="bg1"/>
                </a:solidFill>
                <a:latin typeface="Lato" panose="020F0502020204030203" pitchFamily="34" charset="0"/>
              </a:rPr>
              <a:pPr algn="ctr"/>
              <a:t>‹#›</a:t>
            </a:fld>
            <a:endParaRPr lang="en-US" sz="900" b="0" dirty="0">
              <a:solidFill>
                <a:schemeClr val="bg1"/>
              </a:solidFill>
              <a:latin typeface="Lato" panose="020F0502020204030203" pitchFamily="34" charset="0"/>
            </a:endParaRPr>
          </a:p>
        </p:txBody>
      </p:sp>
      <p:sp>
        <p:nvSpPr>
          <p:cNvPr id="2" name="Rectangle 1"/>
          <p:cNvSpPr/>
          <p:nvPr userDrawn="1"/>
        </p:nvSpPr>
        <p:spPr>
          <a:xfrm>
            <a:off x="607060" y="1331548"/>
            <a:ext cx="338328" cy="365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4"/>
          </a:p>
        </p:txBody>
      </p:sp>
    </p:spTree>
    <p:extLst>
      <p:ext uri="{BB962C8B-B14F-4D97-AF65-F5344CB8AC3E}">
        <p14:creationId xmlns:p14="http://schemas.microsoft.com/office/powerpoint/2010/main" val="572199696"/>
      </p:ext>
    </p:extLst>
  </p:cSld>
  <p:clrMapOvr>
    <a:masterClrMapping/>
  </p:clrMapOvr>
  <mc:AlternateContent xmlns:mc="http://schemas.openxmlformats.org/markup-compatibility/2006" xmlns:p14="http://schemas.microsoft.com/office/powerpoint/2010/main">
    <mc:Choice Requires="p14">
      <p:transition p14:dur="0" advClick="0" advTm="100"/>
    </mc:Choice>
    <mc:Fallback xmlns="">
      <p:transition advClick="0" advTm="100"/>
    </mc:Fallback>
  </mc:AlternateContent>
  <p:timing>
    <p:tnLst>
      <p:par>
        <p:cTn id="1" dur="indefinite" restart="never" nodeType="tmRoot"/>
      </p:par>
    </p:tnLst>
  </p:timing>
  <p:extLst mod="1">
    <p:ext uri="{DCECCB84-F9BA-43D5-87BE-67443E8EF086}">
      <p15:sldGuideLst xmlns:p15="http://schemas.microsoft.com/office/powerpoint/2012/main">
        <p15:guide id="1" pos="405">
          <p15:clr>
            <a:srgbClr val="FBAE40"/>
          </p15:clr>
        </p15:guide>
        <p15:guide id="2" pos="5833">
          <p15:clr>
            <a:srgbClr val="FBAE40"/>
          </p15:clr>
        </p15:guide>
        <p15:guide id="3" orient="horz" pos="1264">
          <p15:clr>
            <a:srgbClr val="FBAE40"/>
          </p15:clr>
        </p15:guide>
        <p15:guide id="4" orient="horz" pos="3760">
          <p15:clr>
            <a:srgbClr val="FBAE40"/>
          </p15:clr>
        </p15:guide>
        <p15:guide id="5" pos="5595">
          <p15:clr>
            <a:srgbClr val="FBAE40"/>
          </p15:clr>
        </p15:guide>
        <p15:guide id="6" pos="64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Blank page with Page Number">
    <p:spTree>
      <p:nvGrpSpPr>
        <p:cNvPr id="1" name=""/>
        <p:cNvGrpSpPr/>
        <p:nvPr/>
      </p:nvGrpSpPr>
      <p:grpSpPr>
        <a:xfrm>
          <a:off x="0" y="0"/>
          <a:ext cx="0" cy="0"/>
          <a:chOff x="0" y="0"/>
          <a:chExt cx="0" cy="0"/>
        </a:xfrm>
      </p:grpSpPr>
      <p:sp>
        <p:nvSpPr>
          <p:cNvPr id="5" name="Rectangle 4"/>
          <p:cNvSpPr/>
          <p:nvPr userDrawn="1"/>
        </p:nvSpPr>
        <p:spPr>
          <a:xfrm>
            <a:off x="8199438" y="6369052"/>
            <a:ext cx="350202" cy="488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4"/>
          </a:p>
        </p:txBody>
      </p:sp>
      <p:sp>
        <p:nvSpPr>
          <p:cNvPr id="7" name="TextBox 6"/>
          <p:cNvSpPr txBox="1"/>
          <p:nvPr userDrawn="1"/>
        </p:nvSpPr>
        <p:spPr>
          <a:xfrm>
            <a:off x="8207431" y="6452871"/>
            <a:ext cx="331676" cy="138499"/>
          </a:xfrm>
          <a:prstGeom prst="rect">
            <a:avLst/>
          </a:prstGeom>
          <a:noFill/>
        </p:spPr>
        <p:txBody>
          <a:bodyPr wrap="square" lIns="0" tIns="0" rIns="0" bIns="0" rtlCol="0">
            <a:spAutoFit/>
          </a:bodyPr>
          <a:lstStyle/>
          <a:p>
            <a:pPr algn="ctr"/>
            <a:fld id="{0734B565-F3A7-4F3A-A7A3-CEB56CC79533}" type="slidenum">
              <a:rPr lang="en-US" sz="900" b="0" smtClean="0">
                <a:solidFill>
                  <a:schemeClr val="bg1"/>
                </a:solidFill>
                <a:latin typeface="Lato" panose="020F0502020204030203" pitchFamily="34" charset="0"/>
              </a:rPr>
              <a:pPr algn="ctr"/>
              <a:t>‹#›</a:t>
            </a:fld>
            <a:endParaRPr lang="en-US" sz="900" b="0" dirty="0">
              <a:solidFill>
                <a:schemeClr val="bg1"/>
              </a:solidFill>
              <a:latin typeface="Lato" panose="020F0502020204030203" pitchFamily="34" charset="0"/>
            </a:endParaRPr>
          </a:p>
        </p:txBody>
      </p:sp>
    </p:spTree>
    <p:extLst>
      <p:ext uri="{BB962C8B-B14F-4D97-AF65-F5344CB8AC3E}">
        <p14:creationId xmlns:p14="http://schemas.microsoft.com/office/powerpoint/2010/main" val="974658825"/>
      </p:ext>
    </p:extLst>
  </p:cSld>
  <p:clrMapOvr>
    <a:masterClrMapping/>
  </p:clrMapOvr>
  <mc:AlternateContent xmlns:mc="http://schemas.openxmlformats.org/markup-compatibility/2006" xmlns:p14="http://schemas.microsoft.com/office/powerpoint/2010/main">
    <mc:Choice Requires="p14">
      <p:transition p14:dur="0" advClick="0" advTm="100"/>
    </mc:Choice>
    <mc:Fallback xmlns="">
      <p:transition advClick="0" advTm="100"/>
    </mc:Fallback>
  </mc:AlternateContent>
  <p:timing>
    <p:tnLst>
      <p:par>
        <p:cTn id="1" dur="indefinite" restart="never" nodeType="tmRoot"/>
      </p:par>
    </p:tnLst>
  </p:timing>
  <p:extLst mod="1">
    <p:ext uri="{DCECCB84-F9BA-43D5-87BE-67443E8EF086}">
      <p15:sldGuideLst xmlns:p15="http://schemas.microsoft.com/office/powerpoint/2012/main">
        <p15:guide id="1" pos="405">
          <p15:clr>
            <a:srgbClr val="FBAE40"/>
          </p15:clr>
        </p15:guide>
        <p15:guide id="2" pos="5833">
          <p15:clr>
            <a:srgbClr val="FBAE40"/>
          </p15:clr>
        </p15:guide>
        <p15:guide id="3" orient="horz" pos="1264">
          <p15:clr>
            <a:srgbClr val="FBAE40"/>
          </p15:clr>
        </p15:guide>
        <p15:guide id="4" orient="horz" pos="3760">
          <p15:clr>
            <a:srgbClr val="FBAE40"/>
          </p15:clr>
        </p15:guide>
        <p15:guide id="5" pos="5595">
          <p15:clr>
            <a:srgbClr val="FBAE40"/>
          </p15:clr>
        </p15:guide>
        <p15:guide id="6" pos="64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Bal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8055456"/>
      </p:ext>
    </p:extLst>
  </p:cSld>
  <p:clrMapOvr>
    <a:masterClrMapping/>
  </p:clrMapOvr>
  <mc:AlternateContent xmlns:mc="http://schemas.openxmlformats.org/markup-compatibility/2006" xmlns:p14="http://schemas.microsoft.com/office/powerpoint/2010/main">
    <mc:Choice Requires="p14">
      <p:transition p14:dur="0" advClick="0" advTm="100"/>
    </mc:Choice>
    <mc:Fallback xmlns="">
      <p:transition advClick="0" advTm="100"/>
    </mc:Fallback>
  </mc:AlternateContent>
  <p:timing>
    <p:tnLst>
      <p:par>
        <p:cTn id="1" dur="indefinite" restart="never" nodeType="tmRoot"/>
      </p:par>
    </p:tnLst>
  </p:timing>
  <p:extLst mod="1">
    <p:ext uri="{DCECCB84-F9BA-43D5-87BE-67443E8EF086}">
      <p15:sldGuideLst xmlns:p15="http://schemas.microsoft.com/office/powerpoint/2012/main">
        <p15:guide id="1" pos="405">
          <p15:clr>
            <a:srgbClr val="FBAE40"/>
          </p15:clr>
        </p15:guide>
        <p15:guide id="2" pos="5833">
          <p15:clr>
            <a:srgbClr val="FBAE40"/>
          </p15:clr>
        </p15:guide>
        <p15:guide id="3" orient="horz" pos="384">
          <p15:clr>
            <a:srgbClr val="FBAE40"/>
          </p15:clr>
        </p15:guide>
        <p15:guide id="4" orient="horz" pos="393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Section P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335281" y="1019862"/>
            <a:ext cx="8473440" cy="3895725"/>
          </a:xfrm>
          <a:prstGeom prst="rect">
            <a:avLst/>
          </a:prstGeom>
        </p:spPr>
        <p:txBody>
          <a:bodyPr/>
          <a:lstStyle>
            <a:lvl1pPr>
              <a:defRPr sz="1800">
                <a:solidFill>
                  <a:schemeClr val="tx2"/>
                </a:solidFill>
                <a:latin typeface="Lato" panose="020F0502020204030203" pitchFamily="34" charset="0"/>
              </a:defRPr>
            </a:lvl1pPr>
          </a:lstStyle>
          <a:p>
            <a:endParaRPr lang="en-US"/>
          </a:p>
        </p:txBody>
      </p:sp>
    </p:spTree>
    <p:extLst>
      <p:ext uri="{BB962C8B-B14F-4D97-AF65-F5344CB8AC3E}">
        <p14:creationId xmlns:p14="http://schemas.microsoft.com/office/powerpoint/2010/main" val="3805034493"/>
      </p:ext>
    </p:extLst>
  </p:cSld>
  <p:clrMapOvr>
    <a:masterClrMapping/>
  </p:clrMapOvr>
  <mc:AlternateContent xmlns:mc="http://schemas.openxmlformats.org/markup-compatibility/2006" xmlns:p14="http://schemas.microsoft.com/office/powerpoint/2010/main">
    <mc:Choice Requires="p14">
      <p:transition p14:dur="0" advClick="0" advTm="100"/>
    </mc:Choice>
    <mc:Fallback xmlns="">
      <p:transition advClick="0" advTm="100"/>
    </mc:Fallback>
  </mc:AlternateContent>
  <p:timing>
    <p:tnLst>
      <p:par>
        <p:cTn id="1" dur="indefinite" restart="never" nodeType="tmRoot"/>
      </p:par>
    </p:tnLst>
  </p:timing>
  <p:extLst mod="1">
    <p:ext uri="{DCECCB84-F9BA-43D5-87BE-67443E8EF086}">
      <p15:sldGuideLst xmlns:p15="http://schemas.microsoft.com/office/powerpoint/2012/main">
        <p15:guide id="1" pos="405">
          <p15:clr>
            <a:srgbClr val="FBAE40"/>
          </p15:clr>
        </p15:guide>
        <p15:guide id="2" pos="5833">
          <p15:clr>
            <a:srgbClr val="FBAE40"/>
          </p15:clr>
        </p15:guide>
        <p15:guide id="3" orient="horz" pos="384">
          <p15:clr>
            <a:srgbClr val="FBAE40"/>
          </p15:clr>
        </p15:guide>
        <p15:guide id="4" orient="horz" pos="3936">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Half Page with Picture at Right">
    <p:spTree>
      <p:nvGrpSpPr>
        <p:cNvPr id="1" name=""/>
        <p:cNvGrpSpPr/>
        <p:nvPr/>
      </p:nvGrpSpPr>
      <p:grpSpPr>
        <a:xfrm>
          <a:off x="0" y="0"/>
          <a:ext cx="0" cy="0"/>
          <a:chOff x="0" y="0"/>
          <a:chExt cx="0" cy="0"/>
        </a:xfrm>
      </p:grpSpPr>
      <p:sp>
        <p:nvSpPr>
          <p:cNvPr id="18" name="Picture Placeholder 4"/>
          <p:cNvSpPr>
            <a:spLocks noGrp="1"/>
          </p:cNvSpPr>
          <p:nvPr>
            <p:ph type="pic" sz="quarter" idx="15"/>
          </p:nvPr>
        </p:nvSpPr>
        <p:spPr>
          <a:xfrm>
            <a:off x="4632612" y="1020778"/>
            <a:ext cx="4174807" cy="4816444"/>
          </a:xfrm>
          <a:prstGeom prst="rect">
            <a:avLst/>
          </a:prstGeom>
        </p:spPr>
        <p:txBody>
          <a:bodyPr/>
          <a:lstStyle>
            <a:lvl1pPr>
              <a:defRPr sz="1200">
                <a:solidFill>
                  <a:schemeClr val="tx2"/>
                </a:solidFill>
                <a:latin typeface="Lato" panose="020F0502020204030203" pitchFamily="34" charset="0"/>
              </a:defRPr>
            </a:lvl1pPr>
          </a:lstStyle>
          <a:p>
            <a:endParaRPr lang="en-US"/>
          </a:p>
        </p:txBody>
      </p:sp>
      <p:sp>
        <p:nvSpPr>
          <p:cNvPr id="9" name="Text Placeholder 8"/>
          <p:cNvSpPr>
            <a:spLocks noGrp="1"/>
          </p:cNvSpPr>
          <p:nvPr>
            <p:ph type="body" sz="quarter" idx="10"/>
          </p:nvPr>
        </p:nvSpPr>
        <p:spPr>
          <a:xfrm>
            <a:off x="594362" y="479867"/>
            <a:ext cx="3376278" cy="483831"/>
          </a:xfrm>
          <a:prstGeom prst="rect">
            <a:avLst/>
          </a:prstGeom>
        </p:spPr>
        <p:txBody>
          <a:bodyPr lIns="0" tIns="0" rIns="0" bIns="0"/>
          <a:lstStyle>
            <a:lvl1pPr marL="0" indent="0" algn="l">
              <a:buNone/>
              <a:defRPr sz="2700" b="1" cap="none" spc="0" baseline="0">
                <a:solidFill>
                  <a:schemeClr val="tx2"/>
                </a:solidFill>
                <a:latin typeface="Lato" panose="020F0502020204030203" pitchFamily="34" charset="0"/>
                <a:ea typeface="Roboto" panose="02000000000000000000" pitchFamily="2" charset="0"/>
              </a:defRPr>
            </a:lvl1pPr>
          </a:lstStyle>
          <a:p>
            <a:pPr lvl="0"/>
            <a:r>
              <a:rPr lang="en-US" dirty="0" smtClean="0"/>
              <a:t>Click to edit Master text styles</a:t>
            </a:r>
          </a:p>
        </p:txBody>
      </p:sp>
      <p:sp>
        <p:nvSpPr>
          <p:cNvPr id="11" name="Text Placeholder 8"/>
          <p:cNvSpPr>
            <a:spLocks noGrp="1"/>
          </p:cNvSpPr>
          <p:nvPr>
            <p:ph type="body" sz="quarter" idx="11"/>
          </p:nvPr>
        </p:nvSpPr>
        <p:spPr>
          <a:xfrm>
            <a:off x="594362" y="998372"/>
            <a:ext cx="3376278" cy="226255"/>
          </a:xfrm>
          <a:prstGeom prst="rect">
            <a:avLst/>
          </a:prstGeom>
        </p:spPr>
        <p:txBody>
          <a:bodyPr lIns="0" tIns="0" rIns="0" bIns="0"/>
          <a:lstStyle>
            <a:lvl1pPr marL="0" indent="0" algn="l">
              <a:buNone/>
              <a:defRPr sz="1100" b="0" cap="none" baseline="0">
                <a:solidFill>
                  <a:schemeClr val="bg1">
                    <a:lumMod val="50000"/>
                  </a:schemeClr>
                </a:solidFill>
                <a:latin typeface="Lato Light" panose="020F0302020204030203" pitchFamily="34" charset="0"/>
              </a:defRPr>
            </a:lvl1pPr>
          </a:lstStyle>
          <a:p>
            <a:pPr lvl="0"/>
            <a:r>
              <a:rPr lang="en-US" dirty="0" smtClean="0"/>
              <a:t>Click to edit Master text styles</a:t>
            </a:r>
          </a:p>
        </p:txBody>
      </p:sp>
      <p:sp>
        <p:nvSpPr>
          <p:cNvPr id="8" name="Rectangle 7"/>
          <p:cNvSpPr/>
          <p:nvPr userDrawn="1"/>
        </p:nvSpPr>
        <p:spPr>
          <a:xfrm>
            <a:off x="607060" y="1331548"/>
            <a:ext cx="338328" cy="365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4"/>
          </a:p>
        </p:txBody>
      </p:sp>
    </p:spTree>
    <p:extLst>
      <p:ext uri="{BB962C8B-B14F-4D97-AF65-F5344CB8AC3E}">
        <p14:creationId xmlns:p14="http://schemas.microsoft.com/office/powerpoint/2010/main" val="390789844"/>
      </p:ext>
    </p:extLst>
  </p:cSld>
  <p:clrMapOvr>
    <a:masterClrMapping/>
  </p:clrMapOvr>
  <mc:AlternateContent xmlns:mc="http://schemas.openxmlformats.org/markup-compatibility/2006" xmlns:p14="http://schemas.microsoft.com/office/powerpoint/2010/main">
    <mc:Choice Requires="p14">
      <p:transition p14:dur="0" advClick="0" advTm="100"/>
    </mc:Choice>
    <mc:Fallback xmlns="">
      <p:transition advClick="0" advTm="100"/>
    </mc:Fallback>
  </mc:AlternateContent>
  <p:timing>
    <p:tnLst>
      <p:par>
        <p:cTn id="1" dur="indefinite" restart="never" nodeType="tmRoot"/>
      </p:par>
    </p:tnLst>
  </p:timing>
  <p:extLst mod="1">
    <p:ext uri="{DCECCB84-F9BA-43D5-87BE-67443E8EF086}">
      <p15:sldGuideLst xmlns:p15="http://schemas.microsoft.com/office/powerpoint/2012/main">
        <p15:guide id="1" pos="405">
          <p15:clr>
            <a:srgbClr val="FBAE40"/>
          </p15:clr>
        </p15:guide>
        <p15:guide id="2" pos="5833">
          <p15:clr>
            <a:srgbClr val="FBAE40"/>
          </p15:clr>
        </p15:guide>
        <p15:guide id="3" orient="horz" pos="1264">
          <p15:clr>
            <a:srgbClr val="FBAE40"/>
          </p15:clr>
        </p15:guide>
        <p15:guide id="4" orient="horz" pos="3760">
          <p15:clr>
            <a:srgbClr val="FBAE40"/>
          </p15:clr>
        </p15:guide>
        <p15:guide id="5" pos="5595">
          <p15:clr>
            <a:srgbClr val="FBAE40"/>
          </p15:clr>
        </p15:guide>
        <p15:guide id="6" pos="642">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ompany Timeline Page 1">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770621" y="2309315"/>
            <a:ext cx="2652712" cy="1482292"/>
          </a:xfrm>
          <a:prstGeom prst="rect">
            <a:avLst/>
          </a:prstGeom>
        </p:spPr>
        <p:txBody>
          <a:bodyPr/>
          <a:lstStyle>
            <a:lvl1pPr>
              <a:defRPr sz="1200">
                <a:solidFill>
                  <a:schemeClr val="tx2"/>
                </a:solidFill>
                <a:latin typeface="Lato" panose="020F0502020204030203" pitchFamily="34" charset="0"/>
              </a:defRPr>
            </a:lvl1pPr>
          </a:lstStyle>
          <a:p>
            <a:endParaRPr lang="en-US"/>
          </a:p>
        </p:txBody>
      </p:sp>
      <p:sp>
        <p:nvSpPr>
          <p:cNvPr id="3" name="Rectangle 2"/>
          <p:cNvSpPr/>
          <p:nvPr userDrawn="1"/>
        </p:nvSpPr>
        <p:spPr>
          <a:xfrm>
            <a:off x="8199438" y="6369052"/>
            <a:ext cx="350202" cy="488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4"/>
          </a:p>
        </p:txBody>
      </p:sp>
      <p:sp>
        <p:nvSpPr>
          <p:cNvPr id="9" name="Text Placeholder 8"/>
          <p:cNvSpPr>
            <a:spLocks noGrp="1"/>
          </p:cNvSpPr>
          <p:nvPr>
            <p:ph type="body" sz="quarter" idx="10"/>
          </p:nvPr>
        </p:nvSpPr>
        <p:spPr>
          <a:xfrm>
            <a:off x="594360" y="479867"/>
            <a:ext cx="7955280" cy="483831"/>
          </a:xfrm>
          <a:prstGeom prst="rect">
            <a:avLst/>
          </a:prstGeom>
        </p:spPr>
        <p:txBody>
          <a:bodyPr lIns="0" tIns="0" rIns="0" bIns="0"/>
          <a:lstStyle>
            <a:lvl1pPr marL="0" indent="0" algn="l">
              <a:buNone/>
              <a:defRPr sz="2700" b="1" cap="none" spc="0" baseline="0">
                <a:solidFill>
                  <a:schemeClr val="tx2"/>
                </a:solidFill>
                <a:latin typeface="Lato" panose="020F0502020204030203" pitchFamily="34" charset="0"/>
                <a:ea typeface="Roboto" panose="02000000000000000000" pitchFamily="2" charset="0"/>
              </a:defRPr>
            </a:lvl1pPr>
          </a:lstStyle>
          <a:p>
            <a:pPr lvl="0"/>
            <a:r>
              <a:rPr lang="en-US" dirty="0" smtClean="0"/>
              <a:t>Click to edit Master text styles</a:t>
            </a:r>
          </a:p>
        </p:txBody>
      </p:sp>
      <p:sp>
        <p:nvSpPr>
          <p:cNvPr id="11" name="Text Placeholder 8"/>
          <p:cNvSpPr>
            <a:spLocks noGrp="1"/>
          </p:cNvSpPr>
          <p:nvPr>
            <p:ph type="body" sz="quarter" idx="11"/>
          </p:nvPr>
        </p:nvSpPr>
        <p:spPr>
          <a:xfrm>
            <a:off x="594360" y="998372"/>
            <a:ext cx="7955280" cy="226255"/>
          </a:xfrm>
          <a:prstGeom prst="rect">
            <a:avLst/>
          </a:prstGeom>
        </p:spPr>
        <p:txBody>
          <a:bodyPr lIns="0" tIns="0" rIns="0" bIns="0"/>
          <a:lstStyle>
            <a:lvl1pPr marL="0" indent="0" algn="l">
              <a:buNone/>
              <a:defRPr sz="1100" b="0" cap="none" baseline="0">
                <a:solidFill>
                  <a:schemeClr val="bg1">
                    <a:lumMod val="50000"/>
                  </a:schemeClr>
                </a:solidFill>
                <a:latin typeface="Lato Light" panose="020F0302020204030203" pitchFamily="34" charset="0"/>
              </a:defRPr>
            </a:lvl1pPr>
          </a:lstStyle>
          <a:p>
            <a:pPr lvl="0"/>
            <a:r>
              <a:rPr lang="en-US" dirty="0" smtClean="0"/>
              <a:t>Click to edit Master text styles</a:t>
            </a:r>
          </a:p>
        </p:txBody>
      </p:sp>
      <p:sp>
        <p:nvSpPr>
          <p:cNvPr id="6" name="TextBox 5"/>
          <p:cNvSpPr txBox="1"/>
          <p:nvPr userDrawn="1"/>
        </p:nvSpPr>
        <p:spPr>
          <a:xfrm>
            <a:off x="8207431" y="6452871"/>
            <a:ext cx="331676" cy="138499"/>
          </a:xfrm>
          <a:prstGeom prst="rect">
            <a:avLst/>
          </a:prstGeom>
          <a:noFill/>
        </p:spPr>
        <p:txBody>
          <a:bodyPr wrap="square" lIns="0" tIns="0" rIns="0" bIns="0" rtlCol="0">
            <a:spAutoFit/>
          </a:bodyPr>
          <a:lstStyle/>
          <a:p>
            <a:pPr algn="ctr"/>
            <a:fld id="{0734B565-F3A7-4F3A-A7A3-CEB56CC79533}" type="slidenum">
              <a:rPr lang="en-US" sz="900" b="0" smtClean="0">
                <a:solidFill>
                  <a:schemeClr val="bg1"/>
                </a:solidFill>
                <a:latin typeface="Lato" panose="020F0502020204030203" pitchFamily="34" charset="0"/>
              </a:rPr>
              <a:pPr algn="ctr"/>
              <a:t>‹#›</a:t>
            </a:fld>
            <a:endParaRPr lang="en-US" sz="900" b="0" dirty="0">
              <a:solidFill>
                <a:schemeClr val="bg1"/>
              </a:solidFill>
              <a:latin typeface="Lato" panose="020F0502020204030203" pitchFamily="34" charset="0"/>
            </a:endParaRPr>
          </a:p>
        </p:txBody>
      </p:sp>
      <p:sp>
        <p:nvSpPr>
          <p:cNvPr id="13" name="TextBox 12"/>
          <p:cNvSpPr txBox="1"/>
          <p:nvPr userDrawn="1"/>
        </p:nvSpPr>
        <p:spPr>
          <a:xfrm>
            <a:off x="6238875" y="6452871"/>
            <a:ext cx="1765300" cy="138499"/>
          </a:xfrm>
          <a:prstGeom prst="rect">
            <a:avLst/>
          </a:prstGeom>
          <a:noFill/>
        </p:spPr>
        <p:txBody>
          <a:bodyPr wrap="square" lIns="0" tIns="0" rIns="0" bIns="0" rtlCol="0">
            <a:spAutoFit/>
          </a:bodyPr>
          <a:lstStyle/>
          <a:p>
            <a:pPr algn="r">
              <a:lnSpc>
                <a:spcPct val="100000"/>
              </a:lnSpc>
              <a:spcAft>
                <a:spcPts val="0"/>
              </a:spcAft>
            </a:pPr>
            <a:r>
              <a:rPr lang="en-US" sz="900" b="0" dirty="0" smtClean="0">
                <a:solidFill>
                  <a:schemeClr val="bg1">
                    <a:lumMod val="50000"/>
                  </a:schemeClr>
                </a:solidFill>
                <a:latin typeface="Lato Light" panose="020F0302020204030203" pitchFamily="34" charset="0"/>
              </a:rPr>
              <a:t>Public PowerPoint Template</a:t>
            </a:r>
            <a:endParaRPr lang="en-US" sz="900" b="0" dirty="0">
              <a:solidFill>
                <a:schemeClr val="bg1">
                  <a:lumMod val="50000"/>
                </a:schemeClr>
              </a:solidFill>
              <a:latin typeface="Lato Light" panose="020F0302020204030203" pitchFamily="34" charset="0"/>
            </a:endParaRPr>
          </a:p>
        </p:txBody>
      </p:sp>
      <p:sp>
        <p:nvSpPr>
          <p:cNvPr id="18" name="Picture Placeholder 4"/>
          <p:cNvSpPr>
            <a:spLocks noGrp="1"/>
          </p:cNvSpPr>
          <p:nvPr>
            <p:ph type="pic" sz="quarter" idx="13"/>
          </p:nvPr>
        </p:nvSpPr>
        <p:spPr>
          <a:xfrm>
            <a:off x="5736126" y="2706778"/>
            <a:ext cx="2652712" cy="1482292"/>
          </a:xfrm>
          <a:prstGeom prst="rect">
            <a:avLst/>
          </a:prstGeom>
        </p:spPr>
        <p:txBody>
          <a:bodyPr/>
          <a:lstStyle>
            <a:lvl1pPr>
              <a:defRPr sz="1200">
                <a:solidFill>
                  <a:schemeClr val="tx2"/>
                </a:solidFill>
                <a:latin typeface="Lato" panose="020F0502020204030203" pitchFamily="34" charset="0"/>
              </a:defRPr>
            </a:lvl1pPr>
          </a:lstStyle>
          <a:p>
            <a:endParaRPr lang="en-US"/>
          </a:p>
        </p:txBody>
      </p:sp>
      <p:sp>
        <p:nvSpPr>
          <p:cNvPr id="21" name="Rectangle 20"/>
          <p:cNvSpPr/>
          <p:nvPr userDrawn="1"/>
        </p:nvSpPr>
        <p:spPr>
          <a:xfrm>
            <a:off x="607060" y="1331548"/>
            <a:ext cx="338328" cy="365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4"/>
          </a:p>
        </p:txBody>
      </p:sp>
    </p:spTree>
    <p:extLst>
      <p:ext uri="{BB962C8B-B14F-4D97-AF65-F5344CB8AC3E}">
        <p14:creationId xmlns:p14="http://schemas.microsoft.com/office/powerpoint/2010/main" val="3608650805"/>
      </p:ext>
    </p:extLst>
  </p:cSld>
  <p:clrMapOvr>
    <a:masterClrMapping/>
  </p:clrMapOvr>
  <mc:AlternateContent xmlns:mc="http://schemas.openxmlformats.org/markup-compatibility/2006" xmlns:p14="http://schemas.microsoft.com/office/powerpoint/2010/main">
    <mc:Choice Requires="p14">
      <p:transition p14:dur="0" advClick="0" advTm="100"/>
    </mc:Choice>
    <mc:Fallback xmlns="">
      <p:transition advClick="0" advTm="100"/>
    </mc:Fallback>
  </mc:AlternateContent>
  <p:timing>
    <p:tnLst>
      <p:par>
        <p:cTn id="1" dur="indefinite" restart="never" nodeType="tmRoot"/>
      </p:par>
    </p:tnLst>
  </p:timing>
  <p:extLst mod="1">
    <p:ext uri="{DCECCB84-F9BA-43D5-87BE-67443E8EF086}">
      <p15:sldGuideLst xmlns:p15="http://schemas.microsoft.com/office/powerpoint/2012/main">
        <p15:guide id="1" pos="405">
          <p15:clr>
            <a:srgbClr val="FBAE40"/>
          </p15:clr>
        </p15:guide>
        <p15:guide id="2" pos="5833">
          <p15:clr>
            <a:srgbClr val="FBAE40"/>
          </p15:clr>
        </p15:guide>
        <p15:guide id="3" orient="horz" pos="1264">
          <p15:clr>
            <a:srgbClr val="FBAE40"/>
          </p15:clr>
        </p15:guide>
        <p15:guide id="4" orient="horz" pos="3760">
          <p15:clr>
            <a:srgbClr val="FBAE40"/>
          </p15:clr>
        </p15:guide>
        <p15:guide id="5" pos="5595">
          <p15:clr>
            <a:srgbClr val="FBAE40"/>
          </p15:clr>
        </p15:guide>
        <p15:guide id="6" pos="64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ompany Timeline Page 2">
    <p:spTree>
      <p:nvGrpSpPr>
        <p:cNvPr id="1" name=""/>
        <p:cNvGrpSpPr/>
        <p:nvPr/>
      </p:nvGrpSpPr>
      <p:grpSpPr>
        <a:xfrm>
          <a:off x="0" y="0"/>
          <a:ext cx="0" cy="0"/>
          <a:chOff x="0" y="0"/>
          <a:chExt cx="0" cy="0"/>
        </a:xfrm>
      </p:grpSpPr>
      <p:sp>
        <p:nvSpPr>
          <p:cNvPr id="3" name="Rectangle 2"/>
          <p:cNvSpPr/>
          <p:nvPr userDrawn="1"/>
        </p:nvSpPr>
        <p:spPr>
          <a:xfrm>
            <a:off x="8199438" y="6369052"/>
            <a:ext cx="350202" cy="488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4"/>
          </a:p>
        </p:txBody>
      </p:sp>
      <p:sp>
        <p:nvSpPr>
          <p:cNvPr id="6" name="TextBox 5"/>
          <p:cNvSpPr txBox="1"/>
          <p:nvPr userDrawn="1"/>
        </p:nvSpPr>
        <p:spPr>
          <a:xfrm>
            <a:off x="8207431" y="6452871"/>
            <a:ext cx="331676" cy="138499"/>
          </a:xfrm>
          <a:prstGeom prst="rect">
            <a:avLst/>
          </a:prstGeom>
          <a:noFill/>
        </p:spPr>
        <p:txBody>
          <a:bodyPr wrap="square" lIns="0" tIns="0" rIns="0" bIns="0" rtlCol="0">
            <a:spAutoFit/>
          </a:bodyPr>
          <a:lstStyle/>
          <a:p>
            <a:pPr algn="ctr"/>
            <a:fld id="{0734B565-F3A7-4F3A-A7A3-CEB56CC79533}" type="slidenum">
              <a:rPr lang="en-US" sz="900" b="0" smtClean="0">
                <a:solidFill>
                  <a:schemeClr val="bg1"/>
                </a:solidFill>
                <a:latin typeface="Lato" panose="020F0502020204030203" pitchFamily="34" charset="0"/>
              </a:rPr>
              <a:pPr algn="ctr"/>
              <a:t>‹#›</a:t>
            </a:fld>
            <a:endParaRPr lang="en-US" sz="900" b="0" dirty="0">
              <a:solidFill>
                <a:schemeClr val="bg1"/>
              </a:solidFill>
              <a:latin typeface="Lato" panose="020F0502020204030203" pitchFamily="34" charset="0"/>
            </a:endParaRPr>
          </a:p>
        </p:txBody>
      </p:sp>
      <p:sp>
        <p:nvSpPr>
          <p:cNvPr id="13" name="TextBox 12"/>
          <p:cNvSpPr txBox="1"/>
          <p:nvPr userDrawn="1"/>
        </p:nvSpPr>
        <p:spPr>
          <a:xfrm>
            <a:off x="6238875" y="6452871"/>
            <a:ext cx="1765300" cy="138499"/>
          </a:xfrm>
          <a:prstGeom prst="rect">
            <a:avLst/>
          </a:prstGeom>
          <a:noFill/>
        </p:spPr>
        <p:txBody>
          <a:bodyPr wrap="square" lIns="0" tIns="0" rIns="0" bIns="0" rtlCol="0">
            <a:spAutoFit/>
          </a:bodyPr>
          <a:lstStyle/>
          <a:p>
            <a:pPr algn="r">
              <a:lnSpc>
                <a:spcPct val="100000"/>
              </a:lnSpc>
              <a:spcAft>
                <a:spcPts val="0"/>
              </a:spcAft>
            </a:pPr>
            <a:r>
              <a:rPr lang="en-US" sz="900" b="0" dirty="0" smtClean="0">
                <a:solidFill>
                  <a:schemeClr val="bg1">
                    <a:lumMod val="50000"/>
                  </a:schemeClr>
                </a:solidFill>
                <a:latin typeface="Lato Light" panose="020F0302020204030203" pitchFamily="34" charset="0"/>
              </a:rPr>
              <a:t>Public PowerPoint Template</a:t>
            </a:r>
            <a:endParaRPr lang="en-US" sz="900" b="0" dirty="0">
              <a:solidFill>
                <a:schemeClr val="bg1">
                  <a:lumMod val="50000"/>
                </a:schemeClr>
              </a:solidFill>
              <a:latin typeface="Lato Light" panose="020F0302020204030203" pitchFamily="34" charset="0"/>
            </a:endParaRPr>
          </a:p>
        </p:txBody>
      </p:sp>
      <p:sp>
        <p:nvSpPr>
          <p:cNvPr id="11" name="Picture Placeholder 4"/>
          <p:cNvSpPr>
            <a:spLocks noGrp="1"/>
          </p:cNvSpPr>
          <p:nvPr>
            <p:ph type="pic" sz="quarter" idx="14"/>
          </p:nvPr>
        </p:nvSpPr>
        <p:spPr>
          <a:xfrm>
            <a:off x="770621" y="1720840"/>
            <a:ext cx="2652712" cy="1482292"/>
          </a:xfrm>
          <a:prstGeom prst="rect">
            <a:avLst/>
          </a:prstGeom>
        </p:spPr>
        <p:txBody>
          <a:bodyPr/>
          <a:lstStyle>
            <a:lvl1pPr>
              <a:defRPr sz="1200">
                <a:solidFill>
                  <a:schemeClr val="tx2"/>
                </a:solidFill>
                <a:latin typeface="Lato" panose="020F0502020204030203" pitchFamily="34" charset="0"/>
              </a:defRPr>
            </a:lvl1pPr>
          </a:lstStyle>
          <a:p>
            <a:endParaRPr lang="en-US"/>
          </a:p>
        </p:txBody>
      </p:sp>
      <p:sp>
        <p:nvSpPr>
          <p:cNvPr id="17" name="Picture Placeholder 4"/>
          <p:cNvSpPr>
            <a:spLocks noGrp="1"/>
          </p:cNvSpPr>
          <p:nvPr>
            <p:ph type="pic" sz="quarter" idx="15"/>
          </p:nvPr>
        </p:nvSpPr>
        <p:spPr>
          <a:xfrm>
            <a:off x="5727644" y="2339388"/>
            <a:ext cx="2652712" cy="1482292"/>
          </a:xfrm>
          <a:prstGeom prst="rect">
            <a:avLst/>
          </a:prstGeom>
        </p:spPr>
        <p:txBody>
          <a:bodyPr/>
          <a:lstStyle>
            <a:lvl1pPr>
              <a:defRPr sz="1200">
                <a:solidFill>
                  <a:schemeClr val="tx2"/>
                </a:solidFill>
                <a:latin typeface="Lato" panose="020F0502020204030203" pitchFamily="34" charset="0"/>
              </a:defRPr>
            </a:lvl1pPr>
          </a:lstStyle>
          <a:p>
            <a:endParaRPr lang="en-US"/>
          </a:p>
        </p:txBody>
      </p:sp>
    </p:spTree>
    <p:extLst>
      <p:ext uri="{BB962C8B-B14F-4D97-AF65-F5344CB8AC3E}">
        <p14:creationId xmlns:p14="http://schemas.microsoft.com/office/powerpoint/2010/main" val="456704915"/>
      </p:ext>
    </p:extLst>
  </p:cSld>
  <p:clrMapOvr>
    <a:masterClrMapping/>
  </p:clrMapOvr>
  <mc:AlternateContent xmlns:mc="http://schemas.openxmlformats.org/markup-compatibility/2006" xmlns:p14="http://schemas.microsoft.com/office/powerpoint/2010/main">
    <mc:Choice Requires="p14">
      <p:transition p14:dur="0" advClick="0" advTm="100"/>
    </mc:Choice>
    <mc:Fallback xmlns="">
      <p:transition advClick="0" advTm="100"/>
    </mc:Fallback>
  </mc:AlternateContent>
  <p:timing>
    <p:tnLst>
      <p:par>
        <p:cTn id="1" dur="indefinite" restart="never" nodeType="tmRoot"/>
      </p:par>
    </p:tnLst>
  </p:timing>
  <p:extLst mod="1">
    <p:ext uri="{DCECCB84-F9BA-43D5-87BE-67443E8EF086}">
      <p15:sldGuideLst xmlns:p15="http://schemas.microsoft.com/office/powerpoint/2012/main">
        <p15:guide id="1" pos="405">
          <p15:clr>
            <a:srgbClr val="FBAE40"/>
          </p15:clr>
        </p15:guide>
        <p15:guide id="2" pos="5833">
          <p15:clr>
            <a:srgbClr val="FBAE40"/>
          </p15:clr>
        </p15:guide>
        <p15:guide id="3" orient="horz" pos="1264">
          <p15:clr>
            <a:srgbClr val="FBAE40"/>
          </p15:clr>
        </p15:guide>
        <p15:guide id="4" orient="horz" pos="3760">
          <p15:clr>
            <a:srgbClr val="FBAE40"/>
          </p15:clr>
        </p15:guide>
        <p15:guide id="5" pos="5595">
          <p15:clr>
            <a:srgbClr val="FBAE40"/>
          </p15:clr>
        </p15:guide>
        <p15:guide id="6" pos="64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Our Services Page 1">
    <p:spTree>
      <p:nvGrpSpPr>
        <p:cNvPr id="1" name=""/>
        <p:cNvGrpSpPr/>
        <p:nvPr/>
      </p:nvGrpSpPr>
      <p:grpSpPr>
        <a:xfrm>
          <a:off x="0" y="0"/>
          <a:ext cx="0" cy="0"/>
          <a:chOff x="0" y="0"/>
          <a:chExt cx="0" cy="0"/>
        </a:xfrm>
      </p:grpSpPr>
      <p:sp>
        <p:nvSpPr>
          <p:cNvPr id="3" name="Rectangle 2"/>
          <p:cNvSpPr/>
          <p:nvPr userDrawn="1"/>
        </p:nvSpPr>
        <p:spPr>
          <a:xfrm>
            <a:off x="8199438" y="6369052"/>
            <a:ext cx="350202" cy="488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4"/>
          </a:p>
        </p:txBody>
      </p:sp>
      <p:sp>
        <p:nvSpPr>
          <p:cNvPr id="9" name="Text Placeholder 8"/>
          <p:cNvSpPr>
            <a:spLocks noGrp="1"/>
          </p:cNvSpPr>
          <p:nvPr>
            <p:ph type="body" sz="quarter" idx="10"/>
          </p:nvPr>
        </p:nvSpPr>
        <p:spPr>
          <a:xfrm>
            <a:off x="594360" y="479867"/>
            <a:ext cx="7955280" cy="483831"/>
          </a:xfrm>
          <a:prstGeom prst="rect">
            <a:avLst/>
          </a:prstGeom>
        </p:spPr>
        <p:txBody>
          <a:bodyPr lIns="0" tIns="0" rIns="0" bIns="0"/>
          <a:lstStyle>
            <a:lvl1pPr marL="0" indent="0" algn="l">
              <a:buNone/>
              <a:defRPr sz="2700" b="1" cap="none" spc="0" baseline="0">
                <a:solidFill>
                  <a:schemeClr val="tx2"/>
                </a:solidFill>
                <a:latin typeface="Lato" panose="020F0502020204030203" pitchFamily="34" charset="0"/>
                <a:ea typeface="Roboto" panose="02000000000000000000" pitchFamily="2" charset="0"/>
              </a:defRPr>
            </a:lvl1pPr>
          </a:lstStyle>
          <a:p>
            <a:pPr lvl="0"/>
            <a:r>
              <a:rPr lang="en-US" dirty="0" smtClean="0"/>
              <a:t>Click to edit Master text styles</a:t>
            </a:r>
          </a:p>
        </p:txBody>
      </p:sp>
      <p:sp>
        <p:nvSpPr>
          <p:cNvPr id="11" name="Text Placeholder 8"/>
          <p:cNvSpPr>
            <a:spLocks noGrp="1"/>
          </p:cNvSpPr>
          <p:nvPr>
            <p:ph type="body" sz="quarter" idx="11"/>
          </p:nvPr>
        </p:nvSpPr>
        <p:spPr>
          <a:xfrm>
            <a:off x="594360" y="998372"/>
            <a:ext cx="7955280" cy="226255"/>
          </a:xfrm>
          <a:prstGeom prst="rect">
            <a:avLst/>
          </a:prstGeom>
        </p:spPr>
        <p:txBody>
          <a:bodyPr lIns="0" tIns="0" rIns="0" bIns="0"/>
          <a:lstStyle>
            <a:lvl1pPr marL="0" indent="0" algn="l">
              <a:buNone/>
              <a:defRPr sz="1100" b="0" cap="none" baseline="0">
                <a:solidFill>
                  <a:schemeClr val="bg1">
                    <a:lumMod val="50000"/>
                  </a:schemeClr>
                </a:solidFill>
                <a:latin typeface="Lato Light" panose="020F0302020204030203" pitchFamily="34" charset="0"/>
              </a:defRPr>
            </a:lvl1pPr>
          </a:lstStyle>
          <a:p>
            <a:pPr lvl="0"/>
            <a:r>
              <a:rPr lang="en-US" dirty="0" smtClean="0"/>
              <a:t>Click to edit Master text styles</a:t>
            </a:r>
          </a:p>
        </p:txBody>
      </p:sp>
      <p:sp>
        <p:nvSpPr>
          <p:cNvPr id="6" name="TextBox 5"/>
          <p:cNvSpPr txBox="1"/>
          <p:nvPr userDrawn="1"/>
        </p:nvSpPr>
        <p:spPr>
          <a:xfrm>
            <a:off x="8207431" y="6452871"/>
            <a:ext cx="331676" cy="138499"/>
          </a:xfrm>
          <a:prstGeom prst="rect">
            <a:avLst/>
          </a:prstGeom>
          <a:noFill/>
        </p:spPr>
        <p:txBody>
          <a:bodyPr wrap="square" lIns="0" tIns="0" rIns="0" bIns="0" rtlCol="0">
            <a:spAutoFit/>
          </a:bodyPr>
          <a:lstStyle/>
          <a:p>
            <a:pPr algn="ctr"/>
            <a:fld id="{0734B565-F3A7-4F3A-A7A3-CEB56CC79533}" type="slidenum">
              <a:rPr lang="en-US" sz="900" b="0" smtClean="0">
                <a:solidFill>
                  <a:schemeClr val="bg1"/>
                </a:solidFill>
                <a:latin typeface="Lato" panose="020F0502020204030203" pitchFamily="34" charset="0"/>
              </a:rPr>
              <a:pPr algn="ctr"/>
              <a:t>‹#›</a:t>
            </a:fld>
            <a:endParaRPr lang="en-US" sz="900" b="0" dirty="0">
              <a:solidFill>
                <a:schemeClr val="bg1"/>
              </a:solidFill>
              <a:latin typeface="Lato" panose="020F0502020204030203" pitchFamily="34" charset="0"/>
            </a:endParaRPr>
          </a:p>
        </p:txBody>
      </p:sp>
      <p:sp>
        <p:nvSpPr>
          <p:cNvPr id="13" name="TextBox 12"/>
          <p:cNvSpPr txBox="1"/>
          <p:nvPr userDrawn="1"/>
        </p:nvSpPr>
        <p:spPr>
          <a:xfrm>
            <a:off x="6238875" y="6452871"/>
            <a:ext cx="1765300" cy="138499"/>
          </a:xfrm>
          <a:prstGeom prst="rect">
            <a:avLst/>
          </a:prstGeom>
          <a:noFill/>
        </p:spPr>
        <p:txBody>
          <a:bodyPr wrap="square" lIns="0" tIns="0" rIns="0" bIns="0" rtlCol="0">
            <a:spAutoFit/>
          </a:bodyPr>
          <a:lstStyle/>
          <a:p>
            <a:pPr algn="r">
              <a:lnSpc>
                <a:spcPct val="100000"/>
              </a:lnSpc>
              <a:spcAft>
                <a:spcPts val="0"/>
              </a:spcAft>
            </a:pPr>
            <a:r>
              <a:rPr lang="en-US" sz="900" b="0" dirty="0" smtClean="0">
                <a:solidFill>
                  <a:schemeClr val="bg1">
                    <a:lumMod val="50000"/>
                  </a:schemeClr>
                </a:solidFill>
                <a:latin typeface="Lato Light" panose="020F0302020204030203" pitchFamily="34" charset="0"/>
              </a:rPr>
              <a:t>Public PowerPoint Template</a:t>
            </a:r>
            <a:endParaRPr lang="en-US" sz="900" b="0" dirty="0">
              <a:solidFill>
                <a:schemeClr val="bg1">
                  <a:lumMod val="50000"/>
                </a:schemeClr>
              </a:solidFill>
              <a:latin typeface="Lato Light" panose="020F0302020204030203" pitchFamily="34" charset="0"/>
            </a:endParaRPr>
          </a:p>
        </p:txBody>
      </p:sp>
      <p:sp>
        <p:nvSpPr>
          <p:cNvPr id="5" name="Picture Placeholder 4"/>
          <p:cNvSpPr>
            <a:spLocks noGrp="1"/>
          </p:cNvSpPr>
          <p:nvPr>
            <p:ph type="pic" sz="quarter" idx="12"/>
          </p:nvPr>
        </p:nvSpPr>
        <p:spPr>
          <a:xfrm>
            <a:off x="655200" y="2332221"/>
            <a:ext cx="1609700" cy="1660886"/>
          </a:xfrm>
          <a:prstGeom prst="rect">
            <a:avLst/>
          </a:prstGeom>
        </p:spPr>
        <p:txBody>
          <a:bodyPr/>
          <a:lstStyle>
            <a:lvl1pPr>
              <a:defRPr sz="1200">
                <a:solidFill>
                  <a:schemeClr val="tx2"/>
                </a:solidFill>
                <a:latin typeface="Lato" panose="020F0502020204030203" pitchFamily="34" charset="0"/>
              </a:defRPr>
            </a:lvl1pPr>
          </a:lstStyle>
          <a:p>
            <a:endParaRPr lang="en-US"/>
          </a:p>
        </p:txBody>
      </p:sp>
      <p:sp>
        <p:nvSpPr>
          <p:cNvPr id="16" name="Picture Placeholder 4"/>
          <p:cNvSpPr>
            <a:spLocks noGrp="1"/>
          </p:cNvSpPr>
          <p:nvPr>
            <p:ph type="pic" sz="quarter" idx="13"/>
          </p:nvPr>
        </p:nvSpPr>
        <p:spPr>
          <a:xfrm>
            <a:off x="2728896" y="2332221"/>
            <a:ext cx="1609700" cy="1660886"/>
          </a:xfrm>
          <a:prstGeom prst="rect">
            <a:avLst/>
          </a:prstGeom>
        </p:spPr>
        <p:txBody>
          <a:bodyPr/>
          <a:lstStyle>
            <a:lvl1pPr>
              <a:defRPr sz="1200">
                <a:solidFill>
                  <a:schemeClr val="tx2"/>
                </a:solidFill>
                <a:latin typeface="Lato" panose="020F0502020204030203" pitchFamily="34" charset="0"/>
              </a:defRPr>
            </a:lvl1pPr>
          </a:lstStyle>
          <a:p>
            <a:endParaRPr lang="en-US"/>
          </a:p>
        </p:txBody>
      </p:sp>
      <p:sp>
        <p:nvSpPr>
          <p:cNvPr id="17" name="Picture Placeholder 4"/>
          <p:cNvSpPr>
            <a:spLocks noGrp="1"/>
          </p:cNvSpPr>
          <p:nvPr>
            <p:ph type="pic" sz="quarter" idx="14"/>
          </p:nvPr>
        </p:nvSpPr>
        <p:spPr>
          <a:xfrm>
            <a:off x="4802594" y="2332221"/>
            <a:ext cx="1609700" cy="1660886"/>
          </a:xfrm>
          <a:prstGeom prst="rect">
            <a:avLst/>
          </a:prstGeom>
        </p:spPr>
        <p:txBody>
          <a:bodyPr/>
          <a:lstStyle>
            <a:lvl1pPr>
              <a:defRPr sz="1200">
                <a:solidFill>
                  <a:schemeClr val="tx2"/>
                </a:solidFill>
                <a:latin typeface="Lato" panose="020F0502020204030203" pitchFamily="34" charset="0"/>
              </a:defRPr>
            </a:lvl1pPr>
          </a:lstStyle>
          <a:p>
            <a:endParaRPr lang="en-US"/>
          </a:p>
        </p:txBody>
      </p:sp>
      <p:sp>
        <p:nvSpPr>
          <p:cNvPr id="18" name="Picture Placeholder 4"/>
          <p:cNvSpPr>
            <a:spLocks noGrp="1"/>
          </p:cNvSpPr>
          <p:nvPr>
            <p:ph type="pic" sz="quarter" idx="15"/>
          </p:nvPr>
        </p:nvSpPr>
        <p:spPr>
          <a:xfrm>
            <a:off x="6876290" y="2332221"/>
            <a:ext cx="1609700" cy="1660886"/>
          </a:xfrm>
          <a:prstGeom prst="rect">
            <a:avLst/>
          </a:prstGeom>
        </p:spPr>
        <p:txBody>
          <a:bodyPr/>
          <a:lstStyle>
            <a:lvl1pPr>
              <a:defRPr sz="1200">
                <a:solidFill>
                  <a:schemeClr val="tx2"/>
                </a:solidFill>
                <a:latin typeface="Lato" panose="020F0502020204030203" pitchFamily="34" charset="0"/>
              </a:defRPr>
            </a:lvl1pPr>
          </a:lstStyle>
          <a:p>
            <a:endParaRPr lang="en-US"/>
          </a:p>
        </p:txBody>
      </p:sp>
      <p:sp>
        <p:nvSpPr>
          <p:cNvPr id="20" name="Rectangle 19"/>
          <p:cNvSpPr/>
          <p:nvPr userDrawn="1"/>
        </p:nvSpPr>
        <p:spPr>
          <a:xfrm>
            <a:off x="607060" y="1331548"/>
            <a:ext cx="338328" cy="365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4"/>
          </a:p>
        </p:txBody>
      </p:sp>
    </p:spTree>
    <p:extLst>
      <p:ext uri="{BB962C8B-B14F-4D97-AF65-F5344CB8AC3E}">
        <p14:creationId xmlns:p14="http://schemas.microsoft.com/office/powerpoint/2010/main" val="3482178766"/>
      </p:ext>
    </p:extLst>
  </p:cSld>
  <p:clrMapOvr>
    <a:masterClrMapping/>
  </p:clrMapOvr>
  <mc:AlternateContent xmlns:mc="http://schemas.openxmlformats.org/markup-compatibility/2006" xmlns:p14="http://schemas.microsoft.com/office/powerpoint/2010/main">
    <mc:Choice Requires="p14">
      <p:transition p14:dur="0" advClick="0" advTm="100"/>
    </mc:Choice>
    <mc:Fallback xmlns="">
      <p:transition advClick="0" advTm="100"/>
    </mc:Fallback>
  </mc:AlternateContent>
  <p:timing>
    <p:tnLst>
      <p:par>
        <p:cTn id="1" dur="indefinite" restart="never" nodeType="tmRoot"/>
      </p:par>
    </p:tnLst>
  </p:timing>
  <p:extLst mod="1">
    <p:ext uri="{DCECCB84-F9BA-43D5-87BE-67443E8EF086}">
      <p15:sldGuideLst xmlns:p15="http://schemas.microsoft.com/office/powerpoint/2012/main">
        <p15:guide id="1" pos="405">
          <p15:clr>
            <a:srgbClr val="FBAE40"/>
          </p15:clr>
        </p15:guide>
        <p15:guide id="2" pos="5833">
          <p15:clr>
            <a:srgbClr val="FBAE40"/>
          </p15:clr>
        </p15:guide>
        <p15:guide id="3" orient="horz" pos="1264">
          <p15:clr>
            <a:srgbClr val="FBAE40"/>
          </p15:clr>
        </p15:guide>
        <p15:guide id="4" orient="horz" pos="3760">
          <p15:clr>
            <a:srgbClr val="FBAE40"/>
          </p15:clr>
        </p15:guide>
        <p15:guide id="5" pos="5595">
          <p15:clr>
            <a:srgbClr val="FBAE40"/>
          </p15:clr>
        </p15:guide>
        <p15:guide id="6" pos="642">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Our Services Page 2">
    <p:spTree>
      <p:nvGrpSpPr>
        <p:cNvPr id="1" name=""/>
        <p:cNvGrpSpPr/>
        <p:nvPr/>
      </p:nvGrpSpPr>
      <p:grpSpPr>
        <a:xfrm>
          <a:off x="0" y="0"/>
          <a:ext cx="0" cy="0"/>
          <a:chOff x="0" y="0"/>
          <a:chExt cx="0" cy="0"/>
        </a:xfrm>
      </p:grpSpPr>
      <p:sp>
        <p:nvSpPr>
          <p:cNvPr id="3" name="Rectangle 2"/>
          <p:cNvSpPr/>
          <p:nvPr userDrawn="1"/>
        </p:nvSpPr>
        <p:spPr>
          <a:xfrm>
            <a:off x="8199438" y="6369052"/>
            <a:ext cx="350202" cy="488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4"/>
          </a:p>
        </p:txBody>
      </p:sp>
      <p:sp>
        <p:nvSpPr>
          <p:cNvPr id="9" name="Text Placeholder 8"/>
          <p:cNvSpPr>
            <a:spLocks noGrp="1"/>
          </p:cNvSpPr>
          <p:nvPr>
            <p:ph type="body" sz="quarter" idx="10"/>
          </p:nvPr>
        </p:nvSpPr>
        <p:spPr>
          <a:xfrm>
            <a:off x="594360" y="479867"/>
            <a:ext cx="7955280" cy="483831"/>
          </a:xfrm>
          <a:prstGeom prst="rect">
            <a:avLst/>
          </a:prstGeom>
        </p:spPr>
        <p:txBody>
          <a:bodyPr lIns="0" tIns="0" rIns="0" bIns="0"/>
          <a:lstStyle>
            <a:lvl1pPr marL="0" indent="0" algn="l">
              <a:buNone/>
              <a:defRPr sz="2700" b="1" cap="none" spc="0" baseline="0">
                <a:solidFill>
                  <a:schemeClr val="tx2"/>
                </a:solidFill>
                <a:latin typeface="Lato" panose="020F0502020204030203" pitchFamily="34" charset="0"/>
                <a:ea typeface="Roboto" panose="02000000000000000000" pitchFamily="2" charset="0"/>
              </a:defRPr>
            </a:lvl1pPr>
          </a:lstStyle>
          <a:p>
            <a:pPr lvl="0"/>
            <a:r>
              <a:rPr lang="en-US" dirty="0" smtClean="0"/>
              <a:t>Click to edit Master text styles</a:t>
            </a:r>
          </a:p>
        </p:txBody>
      </p:sp>
      <p:sp>
        <p:nvSpPr>
          <p:cNvPr id="11" name="Text Placeholder 8"/>
          <p:cNvSpPr>
            <a:spLocks noGrp="1"/>
          </p:cNvSpPr>
          <p:nvPr>
            <p:ph type="body" sz="quarter" idx="11"/>
          </p:nvPr>
        </p:nvSpPr>
        <p:spPr>
          <a:xfrm>
            <a:off x="594360" y="998372"/>
            <a:ext cx="7955280" cy="226255"/>
          </a:xfrm>
          <a:prstGeom prst="rect">
            <a:avLst/>
          </a:prstGeom>
        </p:spPr>
        <p:txBody>
          <a:bodyPr lIns="0" tIns="0" rIns="0" bIns="0"/>
          <a:lstStyle>
            <a:lvl1pPr marL="0" indent="0" algn="l">
              <a:buNone/>
              <a:defRPr sz="1100" b="0" cap="none" baseline="0">
                <a:solidFill>
                  <a:schemeClr val="bg1">
                    <a:lumMod val="50000"/>
                  </a:schemeClr>
                </a:solidFill>
                <a:latin typeface="Lato Light" panose="020F0302020204030203" pitchFamily="34" charset="0"/>
              </a:defRPr>
            </a:lvl1pPr>
          </a:lstStyle>
          <a:p>
            <a:pPr lvl="0"/>
            <a:r>
              <a:rPr lang="en-US" dirty="0" smtClean="0"/>
              <a:t>Click to edit Master text styles</a:t>
            </a:r>
          </a:p>
        </p:txBody>
      </p:sp>
      <p:sp>
        <p:nvSpPr>
          <p:cNvPr id="6" name="TextBox 5"/>
          <p:cNvSpPr txBox="1"/>
          <p:nvPr userDrawn="1"/>
        </p:nvSpPr>
        <p:spPr>
          <a:xfrm>
            <a:off x="8207431" y="6452871"/>
            <a:ext cx="331676" cy="138499"/>
          </a:xfrm>
          <a:prstGeom prst="rect">
            <a:avLst/>
          </a:prstGeom>
          <a:noFill/>
        </p:spPr>
        <p:txBody>
          <a:bodyPr wrap="square" lIns="0" tIns="0" rIns="0" bIns="0" rtlCol="0">
            <a:spAutoFit/>
          </a:bodyPr>
          <a:lstStyle/>
          <a:p>
            <a:pPr algn="ctr"/>
            <a:fld id="{0734B565-F3A7-4F3A-A7A3-CEB56CC79533}" type="slidenum">
              <a:rPr lang="en-US" sz="900" b="0" smtClean="0">
                <a:solidFill>
                  <a:schemeClr val="bg1"/>
                </a:solidFill>
                <a:latin typeface="Lato" panose="020F0502020204030203" pitchFamily="34" charset="0"/>
              </a:rPr>
              <a:pPr algn="ctr"/>
              <a:t>‹#›</a:t>
            </a:fld>
            <a:endParaRPr lang="en-US" sz="900" b="0" dirty="0">
              <a:solidFill>
                <a:schemeClr val="bg1"/>
              </a:solidFill>
              <a:latin typeface="Lato" panose="020F0502020204030203" pitchFamily="34" charset="0"/>
            </a:endParaRPr>
          </a:p>
        </p:txBody>
      </p:sp>
      <p:sp>
        <p:nvSpPr>
          <p:cNvPr id="13" name="TextBox 12"/>
          <p:cNvSpPr txBox="1"/>
          <p:nvPr userDrawn="1"/>
        </p:nvSpPr>
        <p:spPr>
          <a:xfrm>
            <a:off x="6238875" y="6452871"/>
            <a:ext cx="1765300" cy="138499"/>
          </a:xfrm>
          <a:prstGeom prst="rect">
            <a:avLst/>
          </a:prstGeom>
          <a:noFill/>
        </p:spPr>
        <p:txBody>
          <a:bodyPr wrap="square" lIns="0" tIns="0" rIns="0" bIns="0" rtlCol="0">
            <a:spAutoFit/>
          </a:bodyPr>
          <a:lstStyle/>
          <a:p>
            <a:pPr algn="r">
              <a:lnSpc>
                <a:spcPct val="100000"/>
              </a:lnSpc>
              <a:spcAft>
                <a:spcPts val="0"/>
              </a:spcAft>
            </a:pPr>
            <a:r>
              <a:rPr lang="en-US" sz="900" b="0" dirty="0" smtClean="0">
                <a:solidFill>
                  <a:schemeClr val="bg1">
                    <a:lumMod val="50000"/>
                  </a:schemeClr>
                </a:solidFill>
                <a:latin typeface="Lato Light" panose="020F0302020204030203" pitchFamily="34" charset="0"/>
              </a:rPr>
              <a:t>Public PowerPoint Template</a:t>
            </a:r>
            <a:endParaRPr lang="en-US" sz="900" b="0" dirty="0">
              <a:solidFill>
                <a:schemeClr val="bg1">
                  <a:lumMod val="50000"/>
                </a:schemeClr>
              </a:solidFill>
              <a:latin typeface="Lato Light" panose="020F0302020204030203" pitchFamily="34" charset="0"/>
            </a:endParaRPr>
          </a:p>
        </p:txBody>
      </p:sp>
      <p:sp>
        <p:nvSpPr>
          <p:cNvPr id="5" name="Picture Placeholder 4"/>
          <p:cNvSpPr>
            <a:spLocks noGrp="1"/>
          </p:cNvSpPr>
          <p:nvPr>
            <p:ph type="pic" sz="quarter" idx="12"/>
          </p:nvPr>
        </p:nvSpPr>
        <p:spPr>
          <a:xfrm>
            <a:off x="1458080" y="2332291"/>
            <a:ext cx="1544633" cy="1673352"/>
          </a:xfrm>
          <a:prstGeom prst="ellipse">
            <a:avLst/>
          </a:prstGeom>
        </p:spPr>
        <p:txBody>
          <a:bodyPr/>
          <a:lstStyle>
            <a:lvl1pPr>
              <a:defRPr sz="1200">
                <a:solidFill>
                  <a:schemeClr val="tx2"/>
                </a:solidFill>
                <a:latin typeface="Lato" panose="020F0502020204030203" pitchFamily="34" charset="0"/>
              </a:defRPr>
            </a:lvl1pPr>
          </a:lstStyle>
          <a:p>
            <a:endParaRPr lang="en-US"/>
          </a:p>
        </p:txBody>
      </p:sp>
      <p:sp>
        <p:nvSpPr>
          <p:cNvPr id="16" name="Picture Placeholder 4"/>
          <p:cNvSpPr>
            <a:spLocks noGrp="1"/>
          </p:cNvSpPr>
          <p:nvPr>
            <p:ph type="pic" sz="quarter" idx="13"/>
          </p:nvPr>
        </p:nvSpPr>
        <p:spPr>
          <a:xfrm>
            <a:off x="3799684" y="2332291"/>
            <a:ext cx="1544633" cy="1673352"/>
          </a:xfrm>
          <a:prstGeom prst="ellipse">
            <a:avLst/>
          </a:prstGeom>
        </p:spPr>
        <p:txBody>
          <a:bodyPr/>
          <a:lstStyle>
            <a:lvl1pPr>
              <a:defRPr sz="1200">
                <a:solidFill>
                  <a:schemeClr val="tx2"/>
                </a:solidFill>
                <a:latin typeface="Lato" panose="020F0502020204030203" pitchFamily="34" charset="0"/>
              </a:defRPr>
            </a:lvl1pPr>
          </a:lstStyle>
          <a:p>
            <a:endParaRPr lang="en-US"/>
          </a:p>
        </p:txBody>
      </p:sp>
      <p:sp>
        <p:nvSpPr>
          <p:cNvPr id="17" name="Picture Placeholder 4"/>
          <p:cNvSpPr>
            <a:spLocks noGrp="1"/>
          </p:cNvSpPr>
          <p:nvPr>
            <p:ph type="pic" sz="quarter" idx="14"/>
          </p:nvPr>
        </p:nvSpPr>
        <p:spPr>
          <a:xfrm>
            <a:off x="6136363" y="2332291"/>
            <a:ext cx="1544633" cy="1673352"/>
          </a:xfrm>
          <a:prstGeom prst="ellipse">
            <a:avLst/>
          </a:prstGeom>
        </p:spPr>
        <p:txBody>
          <a:bodyPr/>
          <a:lstStyle>
            <a:lvl1pPr>
              <a:defRPr sz="1200">
                <a:solidFill>
                  <a:schemeClr val="tx2"/>
                </a:solidFill>
                <a:latin typeface="Lato" panose="020F0502020204030203" pitchFamily="34" charset="0"/>
              </a:defRPr>
            </a:lvl1pPr>
          </a:lstStyle>
          <a:p>
            <a:endParaRPr lang="en-US"/>
          </a:p>
        </p:txBody>
      </p:sp>
      <p:sp>
        <p:nvSpPr>
          <p:cNvPr id="18" name="Rectangle 17"/>
          <p:cNvSpPr/>
          <p:nvPr userDrawn="1"/>
        </p:nvSpPr>
        <p:spPr>
          <a:xfrm>
            <a:off x="607060" y="1331548"/>
            <a:ext cx="338328" cy="365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4"/>
          </a:p>
        </p:txBody>
      </p:sp>
    </p:spTree>
    <p:extLst>
      <p:ext uri="{BB962C8B-B14F-4D97-AF65-F5344CB8AC3E}">
        <p14:creationId xmlns:p14="http://schemas.microsoft.com/office/powerpoint/2010/main" val="2238190086"/>
      </p:ext>
    </p:extLst>
  </p:cSld>
  <p:clrMapOvr>
    <a:masterClrMapping/>
  </p:clrMapOvr>
  <mc:AlternateContent xmlns:mc="http://schemas.openxmlformats.org/markup-compatibility/2006" xmlns:p14="http://schemas.microsoft.com/office/powerpoint/2010/main">
    <mc:Choice Requires="p14">
      <p:transition p14:dur="0" advClick="0" advTm="100"/>
    </mc:Choice>
    <mc:Fallback xmlns="">
      <p:transition advClick="0" advTm="100"/>
    </mc:Fallback>
  </mc:AlternateContent>
  <p:timing>
    <p:tnLst>
      <p:par>
        <p:cTn id="1" dur="indefinite" restart="never" nodeType="tmRoot"/>
      </p:par>
    </p:tnLst>
  </p:timing>
  <p:extLst mod="1">
    <p:ext uri="{DCECCB84-F9BA-43D5-87BE-67443E8EF086}">
      <p15:sldGuideLst xmlns:p15="http://schemas.microsoft.com/office/powerpoint/2012/main">
        <p15:guide id="1" pos="405">
          <p15:clr>
            <a:srgbClr val="FBAE40"/>
          </p15:clr>
        </p15:guide>
        <p15:guide id="2" pos="5833">
          <p15:clr>
            <a:srgbClr val="FBAE40"/>
          </p15:clr>
        </p15:guide>
        <p15:guide id="3" orient="horz" pos="1264">
          <p15:clr>
            <a:srgbClr val="FBAE40"/>
          </p15:clr>
        </p15:guide>
        <p15:guide id="4" orient="horz" pos="3760">
          <p15:clr>
            <a:srgbClr val="FBAE40"/>
          </p15:clr>
        </p15:guide>
        <p15:guide id="5" pos="5595">
          <p15:clr>
            <a:srgbClr val="FBAE40"/>
          </p15:clr>
        </p15:guide>
        <p15:guide id="6" pos="64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2/14/2022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379341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Half Page with Picture at Lef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721225" y="479867"/>
            <a:ext cx="3825876" cy="483831"/>
          </a:xfrm>
          <a:prstGeom prst="rect">
            <a:avLst/>
          </a:prstGeom>
        </p:spPr>
        <p:txBody>
          <a:bodyPr lIns="0" tIns="0" rIns="0" bIns="0"/>
          <a:lstStyle>
            <a:lvl1pPr marL="0" indent="0" algn="l">
              <a:buNone/>
              <a:defRPr sz="2700" b="1" cap="none" spc="0" baseline="0">
                <a:solidFill>
                  <a:schemeClr val="tx2"/>
                </a:solidFill>
                <a:latin typeface="Lato" panose="020F0502020204030203" pitchFamily="34" charset="0"/>
                <a:ea typeface="Roboto" panose="02000000000000000000" pitchFamily="2" charset="0"/>
              </a:defRPr>
            </a:lvl1pPr>
          </a:lstStyle>
          <a:p>
            <a:pPr lvl="0"/>
            <a:r>
              <a:rPr lang="en-US" dirty="0" smtClean="0"/>
              <a:t>Click to edit Master text styles</a:t>
            </a:r>
          </a:p>
        </p:txBody>
      </p:sp>
      <p:sp>
        <p:nvSpPr>
          <p:cNvPr id="11" name="Text Placeholder 8"/>
          <p:cNvSpPr>
            <a:spLocks noGrp="1"/>
          </p:cNvSpPr>
          <p:nvPr>
            <p:ph type="body" sz="quarter" idx="11"/>
          </p:nvPr>
        </p:nvSpPr>
        <p:spPr>
          <a:xfrm>
            <a:off x="4721225" y="998372"/>
            <a:ext cx="3825877" cy="226255"/>
          </a:xfrm>
          <a:prstGeom prst="rect">
            <a:avLst/>
          </a:prstGeom>
        </p:spPr>
        <p:txBody>
          <a:bodyPr lIns="0" tIns="0" rIns="0" bIns="0"/>
          <a:lstStyle>
            <a:lvl1pPr marL="0" indent="0" algn="l">
              <a:buNone/>
              <a:defRPr sz="1100" b="0" cap="none" baseline="0">
                <a:solidFill>
                  <a:schemeClr val="bg1">
                    <a:lumMod val="50000"/>
                  </a:schemeClr>
                </a:solidFill>
                <a:latin typeface="Lato Light" panose="020F0302020204030203" pitchFamily="34" charset="0"/>
              </a:defRPr>
            </a:lvl1pPr>
          </a:lstStyle>
          <a:p>
            <a:pPr lvl="0"/>
            <a:r>
              <a:rPr lang="en-US" dirty="0" smtClean="0"/>
              <a:t>Click to edit Master text styles</a:t>
            </a:r>
          </a:p>
        </p:txBody>
      </p:sp>
      <p:sp>
        <p:nvSpPr>
          <p:cNvPr id="2" name="Rectangle 1"/>
          <p:cNvSpPr/>
          <p:nvPr userDrawn="1"/>
        </p:nvSpPr>
        <p:spPr>
          <a:xfrm>
            <a:off x="4733924" y="1341073"/>
            <a:ext cx="338328" cy="365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4"/>
          </a:p>
        </p:txBody>
      </p:sp>
      <p:sp>
        <p:nvSpPr>
          <p:cNvPr id="8" name="Rectangle 7"/>
          <p:cNvSpPr/>
          <p:nvPr userDrawn="1"/>
        </p:nvSpPr>
        <p:spPr>
          <a:xfrm>
            <a:off x="8199438" y="6369052"/>
            <a:ext cx="350202" cy="488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4"/>
          </a:p>
        </p:txBody>
      </p:sp>
      <p:sp>
        <p:nvSpPr>
          <p:cNvPr id="10" name="TextBox 9"/>
          <p:cNvSpPr txBox="1"/>
          <p:nvPr userDrawn="1"/>
        </p:nvSpPr>
        <p:spPr>
          <a:xfrm>
            <a:off x="8207431" y="6452871"/>
            <a:ext cx="331676" cy="138499"/>
          </a:xfrm>
          <a:prstGeom prst="rect">
            <a:avLst/>
          </a:prstGeom>
          <a:noFill/>
        </p:spPr>
        <p:txBody>
          <a:bodyPr wrap="square" lIns="0" tIns="0" rIns="0" bIns="0" rtlCol="0">
            <a:spAutoFit/>
          </a:bodyPr>
          <a:lstStyle/>
          <a:p>
            <a:pPr algn="ctr"/>
            <a:fld id="{0734B565-F3A7-4F3A-A7A3-CEB56CC79533}" type="slidenum">
              <a:rPr lang="en-US" sz="900" b="0" smtClean="0">
                <a:solidFill>
                  <a:schemeClr val="bg1"/>
                </a:solidFill>
                <a:latin typeface="Lato" panose="020F0502020204030203" pitchFamily="34" charset="0"/>
              </a:rPr>
              <a:pPr algn="ctr"/>
              <a:t>‹#›</a:t>
            </a:fld>
            <a:endParaRPr lang="en-US" sz="900" b="0" dirty="0">
              <a:solidFill>
                <a:schemeClr val="bg1"/>
              </a:solidFill>
              <a:latin typeface="Lato" panose="020F0502020204030203" pitchFamily="34" charset="0"/>
            </a:endParaRPr>
          </a:p>
        </p:txBody>
      </p:sp>
      <p:sp>
        <p:nvSpPr>
          <p:cNvPr id="12" name="TextBox 11"/>
          <p:cNvSpPr txBox="1"/>
          <p:nvPr userDrawn="1"/>
        </p:nvSpPr>
        <p:spPr>
          <a:xfrm>
            <a:off x="6238875" y="6452871"/>
            <a:ext cx="1765300" cy="138499"/>
          </a:xfrm>
          <a:prstGeom prst="rect">
            <a:avLst/>
          </a:prstGeom>
          <a:noFill/>
        </p:spPr>
        <p:txBody>
          <a:bodyPr wrap="square" lIns="0" tIns="0" rIns="0" bIns="0" rtlCol="0">
            <a:spAutoFit/>
          </a:bodyPr>
          <a:lstStyle/>
          <a:p>
            <a:pPr algn="r">
              <a:lnSpc>
                <a:spcPct val="100000"/>
              </a:lnSpc>
              <a:spcAft>
                <a:spcPts val="0"/>
              </a:spcAft>
            </a:pPr>
            <a:r>
              <a:rPr lang="en-US" sz="900" b="0" dirty="0" smtClean="0">
                <a:solidFill>
                  <a:schemeClr val="bg1">
                    <a:lumMod val="50000"/>
                  </a:schemeClr>
                </a:solidFill>
                <a:latin typeface="Lato Light" panose="020F0302020204030203" pitchFamily="34" charset="0"/>
              </a:rPr>
              <a:t>Public PowerPoint Template</a:t>
            </a:r>
            <a:endParaRPr lang="en-US" sz="900" b="0" dirty="0">
              <a:solidFill>
                <a:schemeClr val="bg1">
                  <a:lumMod val="50000"/>
                </a:schemeClr>
              </a:solidFill>
              <a:latin typeface="Lato Light" panose="020F0302020204030203" pitchFamily="34" charset="0"/>
            </a:endParaRPr>
          </a:p>
        </p:txBody>
      </p:sp>
      <p:sp>
        <p:nvSpPr>
          <p:cNvPr id="13" name="Picture Placeholder 4"/>
          <p:cNvSpPr>
            <a:spLocks noGrp="1"/>
          </p:cNvSpPr>
          <p:nvPr>
            <p:ph type="pic" sz="quarter" idx="16"/>
          </p:nvPr>
        </p:nvSpPr>
        <p:spPr>
          <a:xfrm>
            <a:off x="335281" y="1020778"/>
            <a:ext cx="3690620" cy="4816444"/>
          </a:xfrm>
          <a:prstGeom prst="rect">
            <a:avLst/>
          </a:prstGeom>
        </p:spPr>
        <p:txBody>
          <a:bodyPr/>
          <a:lstStyle>
            <a:lvl1pPr>
              <a:defRPr sz="1200">
                <a:solidFill>
                  <a:schemeClr val="tx2"/>
                </a:solidFill>
                <a:latin typeface="Lato" panose="020F0502020204030203" pitchFamily="34" charset="0"/>
              </a:defRPr>
            </a:lvl1pPr>
          </a:lstStyle>
          <a:p>
            <a:endParaRPr lang="en-US"/>
          </a:p>
        </p:txBody>
      </p:sp>
    </p:spTree>
    <p:extLst>
      <p:ext uri="{BB962C8B-B14F-4D97-AF65-F5344CB8AC3E}">
        <p14:creationId xmlns:p14="http://schemas.microsoft.com/office/powerpoint/2010/main" val="3167024548"/>
      </p:ext>
    </p:extLst>
  </p:cSld>
  <p:clrMapOvr>
    <a:masterClrMapping/>
  </p:clrMapOvr>
  <mc:AlternateContent xmlns:mc="http://schemas.openxmlformats.org/markup-compatibility/2006" xmlns:p14="http://schemas.microsoft.com/office/powerpoint/2010/main">
    <mc:Choice Requires="p14">
      <p:transition p14:dur="0" advClick="0" advTm="100"/>
    </mc:Choice>
    <mc:Fallback xmlns="">
      <p:transition advClick="0" advTm="100"/>
    </mc:Fallback>
  </mc:AlternateContent>
  <p:timing>
    <p:tnLst>
      <p:par>
        <p:cTn id="1" dur="indefinite" restart="never" nodeType="tmRoot"/>
      </p:par>
    </p:tnLst>
  </p:timing>
  <p:extLst mod="1">
    <p:ext uri="{DCECCB84-F9BA-43D5-87BE-67443E8EF086}">
      <p15:sldGuideLst xmlns:p15="http://schemas.microsoft.com/office/powerpoint/2012/main">
        <p15:guide id="1" pos="405">
          <p15:clr>
            <a:srgbClr val="FBAE40"/>
          </p15:clr>
        </p15:guide>
        <p15:guide id="2" pos="5833">
          <p15:clr>
            <a:srgbClr val="FBAE40"/>
          </p15:clr>
        </p15:guide>
        <p15:guide id="3" orient="horz" pos="1264">
          <p15:clr>
            <a:srgbClr val="FBAE40"/>
          </p15:clr>
        </p15:guide>
        <p15:guide id="4" orient="horz" pos="3760">
          <p15:clr>
            <a:srgbClr val="FBAE40"/>
          </p15:clr>
        </p15:guide>
        <p15:guide id="5" pos="5595">
          <p15:clr>
            <a:srgbClr val="FBAE40"/>
          </p15:clr>
        </p15:guide>
        <p15:guide id="6" pos="64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Our Full Team Page">
    <p:spTree>
      <p:nvGrpSpPr>
        <p:cNvPr id="1" name=""/>
        <p:cNvGrpSpPr/>
        <p:nvPr/>
      </p:nvGrpSpPr>
      <p:grpSpPr>
        <a:xfrm>
          <a:off x="0" y="0"/>
          <a:ext cx="0" cy="0"/>
          <a:chOff x="0" y="0"/>
          <a:chExt cx="0" cy="0"/>
        </a:xfrm>
      </p:grpSpPr>
      <p:sp>
        <p:nvSpPr>
          <p:cNvPr id="3" name="Rectangle 2"/>
          <p:cNvSpPr/>
          <p:nvPr userDrawn="1"/>
        </p:nvSpPr>
        <p:spPr>
          <a:xfrm>
            <a:off x="8199438" y="6369052"/>
            <a:ext cx="350202" cy="488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4"/>
          </a:p>
        </p:txBody>
      </p:sp>
      <p:sp>
        <p:nvSpPr>
          <p:cNvPr id="9" name="Text Placeholder 8"/>
          <p:cNvSpPr>
            <a:spLocks noGrp="1"/>
          </p:cNvSpPr>
          <p:nvPr>
            <p:ph type="body" sz="quarter" idx="10"/>
          </p:nvPr>
        </p:nvSpPr>
        <p:spPr>
          <a:xfrm>
            <a:off x="594360" y="479867"/>
            <a:ext cx="7955280" cy="483831"/>
          </a:xfrm>
          <a:prstGeom prst="rect">
            <a:avLst/>
          </a:prstGeom>
        </p:spPr>
        <p:txBody>
          <a:bodyPr lIns="0" tIns="0" rIns="0" bIns="0"/>
          <a:lstStyle>
            <a:lvl1pPr marL="0" indent="0" algn="l">
              <a:buNone/>
              <a:defRPr sz="2700" b="1" cap="none" spc="0" baseline="0">
                <a:solidFill>
                  <a:schemeClr val="tx2"/>
                </a:solidFill>
                <a:latin typeface="Lato" panose="020F0502020204030203" pitchFamily="34" charset="0"/>
                <a:ea typeface="Roboto" panose="02000000000000000000" pitchFamily="2" charset="0"/>
              </a:defRPr>
            </a:lvl1pPr>
          </a:lstStyle>
          <a:p>
            <a:pPr lvl="0"/>
            <a:r>
              <a:rPr lang="en-US" dirty="0" smtClean="0"/>
              <a:t>Click to edit Master text styles</a:t>
            </a:r>
          </a:p>
        </p:txBody>
      </p:sp>
      <p:sp>
        <p:nvSpPr>
          <p:cNvPr id="11" name="Text Placeholder 8"/>
          <p:cNvSpPr>
            <a:spLocks noGrp="1"/>
          </p:cNvSpPr>
          <p:nvPr>
            <p:ph type="body" sz="quarter" idx="11"/>
          </p:nvPr>
        </p:nvSpPr>
        <p:spPr>
          <a:xfrm>
            <a:off x="594360" y="998372"/>
            <a:ext cx="7955280" cy="226255"/>
          </a:xfrm>
          <a:prstGeom prst="rect">
            <a:avLst/>
          </a:prstGeom>
        </p:spPr>
        <p:txBody>
          <a:bodyPr lIns="0" tIns="0" rIns="0" bIns="0"/>
          <a:lstStyle>
            <a:lvl1pPr marL="0" indent="0" algn="l">
              <a:buNone/>
              <a:defRPr sz="1100" b="0" cap="none" baseline="0">
                <a:solidFill>
                  <a:schemeClr val="bg1">
                    <a:lumMod val="50000"/>
                  </a:schemeClr>
                </a:solidFill>
                <a:latin typeface="Lato Light" panose="020F0302020204030203" pitchFamily="34" charset="0"/>
              </a:defRPr>
            </a:lvl1pPr>
          </a:lstStyle>
          <a:p>
            <a:pPr lvl="0"/>
            <a:r>
              <a:rPr lang="en-US" dirty="0" smtClean="0"/>
              <a:t>Click to edit Master text styles</a:t>
            </a:r>
          </a:p>
        </p:txBody>
      </p:sp>
      <p:sp>
        <p:nvSpPr>
          <p:cNvPr id="6" name="TextBox 5"/>
          <p:cNvSpPr txBox="1"/>
          <p:nvPr userDrawn="1"/>
        </p:nvSpPr>
        <p:spPr>
          <a:xfrm>
            <a:off x="8207431" y="6452871"/>
            <a:ext cx="331676" cy="138499"/>
          </a:xfrm>
          <a:prstGeom prst="rect">
            <a:avLst/>
          </a:prstGeom>
          <a:noFill/>
        </p:spPr>
        <p:txBody>
          <a:bodyPr wrap="square" lIns="0" tIns="0" rIns="0" bIns="0" rtlCol="0">
            <a:spAutoFit/>
          </a:bodyPr>
          <a:lstStyle/>
          <a:p>
            <a:pPr algn="ctr"/>
            <a:fld id="{0734B565-F3A7-4F3A-A7A3-CEB56CC79533}" type="slidenum">
              <a:rPr lang="en-US" sz="900" b="0" smtClean="0">
                <a:solidFill>
                  <a:schemeClr val="bg1"/>
                </a:solidFill>
                <a:latin typeface="Lato" panose="020F0502020204030203" pitchFamily="34" charset="0"/>
              </a:rPr>
              <a:pPr algn="ctr"/>
              <a:t>‹#›</a:t>
            </a:fld>
            <a:endParaRPr lang="en-US" sz="900" b="0" dirty="0">
              <a:solidFill>
                <a:schemeClr val="bg1"/>
              </a:solidFill>
              <a:latin typeface="Lato" panose="020F0502020204030203" pitchFamily="34" charset="0"/>
            </a:endParaRPr>
          </a:p>
        </p:txBody>
      </p:sp>
      <p:sp>
        <p:nvSpPr>
          <p:cNvPr id="13" name="TextBox 12"/>
          <p:cNvSpPr txBox="1"/>
          <p:nvPr userDrawn="1"/>
        </p:nvSpPr>
        <p:spPr>
          <a:xfrm>
            <a:off x="6238875" y="6452871"/>
            <a:ext cx="1765300" cy="138499"/>
          </a:xfrm>
          <a:prstGeom prst="rect">
            <a:avLst/>
          </a:prstGeom>
          <a:noFill/>
        </p:spPr>
        <p:txBody>
          <a:bodyPr wrap="square" lIns="0" tIns="0" rIns="0" bIns="0" rtlCol="0">
            <a:spAutoFit/>
          </a:bodyPr>
          <a:lstStyle/>
          <a:p>
            <a:pPr algn="r">
              <a:lnSpc>
                <a:spcPct val="100000"/>
              </a:lnSpc>
              <a:spcAft>
                <a:spcPts val="0"/>
              </a:spcAft>
            </a:pPr>
            <a:r>
              <a:rPr lang="en-US" sz="900" b="0" dirty="0" smtClean="0">
                <a:solidFill>
                  <a:schemeClr val="bg1">
                    <a:lumMod val="50000"/>
                  </a:schemeClr>
                </a:solidFill>
                <a:latin typeface="Lato Light" panose="020F0302020204030203" pitchFamily="34" charset="0"/>
              </a:rPr>
              <a:t>Public PowerPoint Template</a:t>
            </a:r>
            <a:endParaRPr lang="en-US" sz="900" b="0" dirty="0">
              <a:solidFill>
                <a:schemeClr val="bg1">
                  <a:lumMod val="50000"/>
                </a:schemeClr>
              </a:solidFill>
              <a:latin typeface="Lato Light" panose="020F0302020204030203" pitchFamily="34" charset="0"/>
            </a:endParaRPr>
          </a:p>
        </p:txBody>
      </p:sp>
      <p:sp>
        <p:nvSpPr>
          <p:cNvPr id="5" name="Picture Placeholder 4"/>
          <p:cNvSpPr>
            <a:spLocks noGrp="1"/>
          </p:cNvSpPr>
          <p:nvPr>
            <p:ph type="pic" sz="quarter" idx="12"/>
          </p:nvPr>
        </p:nvSpPr>
        <p:spPr>
          <a:xfrm>
            <a:off x="993933" y="2261122"/>
            <a:ext cx="827180" cy="896112"/>
          </a:xfrm>
          <a:prstGeom prst="ellipse">
            <a:avLst/>
          </a:prstGeom>
        </p:spPr>
        <p:txBody>
          <a:bodyPr/>
          <a:lstStyle>
            <a:lvl1pPr marL="0" indent="0">
              <a:buNone/>
              <a:defRPr sz="800">
                <a:solidFill>
                  <a:schemeClr val="tx2"/>
                </a:solidFill>
                <a:latin typeface="Lato" panose="020F0502020204030203" pitchFamily="34" charset="0"/>
              </a:defRPr>
            </a:lvl1pPr>
          </a:lstStyle>
          <a:p>
            <a:endParaRPr lang="en-US" dirty="0"/>
          </a:p>
        </p:txBody>
      </p:sp>
      <p:sp>
        <p:nvSpPr>
          <p:cNvPr id="37" name="Picture Placeholder 4"/>
          <p:cNvSpPr>
            <a:spLocks noGrp="1"/>
          </p:cNvSpPr>
          <p:nvPr>
            <p:ph type="pic" sz="quarter" idx="13"/>
          </p:nvPr>
        </p:nvSpPr>
        <p:spPr>
          <a:xfrm>
            <a:off x="2576172" y="2261122"/>
            <a:ext cx="827180" cy="896112"/>
          </a:xfrm>
          <a:prstGeom prst="ellipse">
            <a:avLst/>
          </a:prstGeom>
        </p:spPr>
        <p:txBody>
          <a:bodyPr/>
          <a:lstStyle>
            <a:lvl1pPr marL="0" indent="0">
              <a:buNone/>
              <a:defRPr sz="800">
                <a:solidFill>
                  <a:schemeClr val="tx2"/>
                </a:solidFill>
                <a:latin typeface="Lato" panose="020F0502020204030203" pitchFamily="34" charset="0"/>
              </a:defRPr>
            </a:lvl1pPr>
          </a:lstStyle>
          <a:p>
            <a:endParaRPr lang="en-US" dirty="0"/>
          </a:p>
        </p:txBody>
      </p:sp>
      <p:sp>
        <p:nvSpPr>
          <p:cNvPr id="38" name="Picture Placeholder 4"/>
          <p:cNvSpPr>
            <a:spLocks noGrp="1"/>
          </p:cNvSpPr>
          <p:nvPr>
            <p:ph type="pic" sz="quarter" idx="14"/>
          </p:nvPr>
        </p:nvSpPr>
        <p:spPr>
          <a:xfrm>
            <a:off x="4158410" y="2261122"/>
            <a:ext cx="827180" cy="896112"/>
          </a:xfrm>
          <a:prstGeom prst="ellipse">
            <a:avLst/>
          </a:prstGeom>
        </p:spPr>
        <p:txBody>
          <a:bodyPr/>
          <a:lstStyle>
            <a:lvl1pPr marL="0" indent="0">
              <a:buNone/>
              <a:defRPr sz="800">
                <a:solidFill>
                  <a:schemeClr val="tx2"/>
                </a:solidFill>
                <a:latin typeface="Lato" panose="020F0502020204030203" pitchFamily="34" charset="0"/>
              </a:defRPr>
            </a:lvl1pPr>
          </a:lstStyle>
          <a:p>
            <a:endParaRPr lang="en-US" dirty="0"/>
          </a:p>
        </p:txBody>
      </p:sp>
      <p:sp>
        <p:nvSpPr>
          <p:cNvPr id="39" name="Picture Placeholder 4"/>
          <p:cNvSpPr>
            <a:spLocks noGrp="1"/>
          </p:cNvSpPr>
          <p:nvPr>
            <p:ph type="pic" sz="quarter" idx="15"/>
          </p:nvPr>
        </p:nvSpPr>
        <p:spPr>
          <a:xfrm>
            <a:off x="5740650" y="2261122"/>
            <a:ext cx="827180" cy="896112"/>
          </a:xfrm>
          <a:prstGeom prst="ellipse">
            <a:avLst/>
          </a:prstGeom>
        </p:spPr>
        <p:txBody>
          <a:bodyPr/>
          <a:lstStyle>
            <a:lvl1pPr marL="0" indent="0">
              <a:buNone/>
              <a:defRPr sz="800">
                <a:solidFill>
                  <a:schemeClr val="tx2"/>
                </a:solidFill>
                <a:latin typeface="Lato" panose="020F0502020204030203" pitchFamily="34" charset="0"/>
              </a:defRPr>
            </a:lvl1pPr>
          </a:lstStyle>
          <a:p>
            <a:endParaRPr lang="en-US" dirty="0"/>
          </a:p>
        </p:txBody>
      </p:sp>
      <p:sp>
        <p:nvSpPr>
          <p:cNvPr id="40" name="Picture Placeholder 4"/>
          <p:cNvSpPr>
            <a:spLocks noGrp="1"/>
          </p:cNvSpPr>
          <p:nvPr>
            <p:ph type="pic" sz="quarter" idx="16"/>
          </p:nvPr>
        </p:nvSpPr>
        <p:spPr>
          <a:xfrm>
            <a:off x="7322888" y="2261122"/>
            <a:ext cx="827180" cy="896112"/>
          </a:xfrm>
          <a:prstGeom prst="ellipse">
            <a:avLst/>
          </a:prstGeom>
        </p:spPr>
        <p:txBody>
          <a:bodyPr/>
          <a:lstStyle>
            <a:lvl1pPr marL="0" indent="0">
              <a:buNone/>
              <a:defRPr sz="800">
                <a:solidFill>
                  <a:schemeClr val="tx2"/>
                </a:solidFill>
                <a:latin typeface="Lato" panose="020F0502020204030203" pitchFamily="34" charset="0"/>
              </a:defRPr>
            </a:lvl1pPr>
          </a:lstStyle>
          <a:p>
            <a:endParaRPr lang="en-US" dirty="0"/>
          </a:p>
        </p:txBody>
      </p:sp>
      <p:sp>
        <p:nvSpPr>
          <p:cNvPr id="42" name="Picture Placeholder 4"/>
          <p:cNvSpPr>
            <a:spLocks noGrp="1"/>
          </p:cNvSpPr>
          <p:nvPr>
            <p:ph type="pic" sz="quarter" idx="17"/>
          </p:nvPr>
        </p:nvSpPr>
        <p:spPr>
          <a:xfrm>
            <a:off x="993933" y="4031121"/>
            <a:ext cx="827180" cy="896112"/>
          </a:xfrm>
          <a:prstGeom prst="ellipse">
            <a:avLst/>
          </a:prstGeom>
        </p:spPr>
        <p:txBody>
          <a:bodyPr/>
          <a:lstStyle>
            <a:lvl1pPr marL="0" indent="0">
              <a:buNone/>
              <a:defRPr sz="800">
                <a:solidFill>
                  <a:schemeClr val="tx2"/>
                </a:solidFill>
                <a:latin typeface="Lato" panose="020F0502020204030203" pitchFamily="34" charset="0"/>
              </a:defRPr>
            </a:lvl1pPr>
          </a:lstStyle>
          <a:p>
            <a:endParaRPr lang="en-US" dirty="0"/>
          </a:p>
        </p:txBody>
      </p:sp>
      <p:sp>
        <p:nvSpPr>
          <p:cNvPr id="43" name="Picture Placeholder 4"/>
          <p:cNvSpPr>
            <a:spLocks noGrp="1"/>
          </p:cNvSpPr>
          <p:nvPr>
            <p:ph type="pic" sz="quarter" idx="18"/>
          </p:nvPr>
        </p:nvSpPr>
        <p:spPr>
          <a:xfrm>
            <a:off x="2576172" y="4031121"/>
            <a:ext cx="827180" cy="896112"/>
          </a:xfrm>
          <a:prstGeom prst="ellipse">
            <a:avLst/>
          </a:prstGeom>
        </p:spPr>
        <p:txBody>
          <a:bodyPr/>
          <a:lstStyle>
            <a:lvl1pPr marL="0" indent="0">
              <a:buNone/>
              <a:defRPr sz="800">
                <a:solidFill>
                  <a:schemeClr val="tx2"/>
                </a:solidFill>
                <a:latin typeface="Lato" panose="020F0502020204030203" pitchFamily="34" charset="0"/>
              </a:defRPr>
            </a:lvl1pPr>
          </a:lstStyle>
          <a:p>
            <a:endParaRPr lang="en-US" dirty="0"/>
          </a:p>
        </p:txBody>
      </p:sp>
      <p:sp>
        <p:nvSpPr>
          <p:cNvPr id="44" name="Picture Placeholder 4"/>
          <p:cNvSpPr>
            <a:spLocks noGrp="1"/>
          </p:cNvSpPr>
          <p:nvPr>
            <p:ph type="pic" sz="quarter" idx="19"/>
          </p:nvPr>
        </p:nvSpPr>
        <p:spPr>
          <a:xfrm>
            <a:off x="4158410" y="4031121"/>
            <a:ext cx="827180" cy="896112"/>
          </a:xfrm>
          <a:prstGeom prst="ellipse">
            <a:avLst/>
          </a:prstGeom>
        </p:spPr>
        <p:txBody>
          <a:bodyPr/>
          <a:lstStyle>
            <a:lvl1pPr marL="0" indent="0">
              <a:buNone/>
              <a:defRPr sz="800">
                <a:solidFill>
                  <a:schemeClr val="tx2"/>
                </a:solidFill>
                <a:latin typeface="Lato" panose="020F0502020204030203" pitchFamily="34" charset="0"/>
              </a:defRPr>
            </a:lvl1pPr>
          </a:lstStyle>
          <a:p>
            <a:endParaRPr lang="en-US" dirty="0"/>
          </a:p>
        </p:txBody>
      </p:sp>
      <p:sp>
        <p:nvSpPr>
          <p:cNvPr id="45" name="Picture Placeholder 4"/>
          <p:cNvSpPr>
            <a:spLocks noGrp="1"/>
          </p:cNvSpPr>
          <p:nvPr>
            <p:ph type="pic" sz="quarter" idx="20"/>
          </p:nvPr>
        </p:nvSpPr>
        <p:spPr>
          <a:xfrm>
            <a:off x="5740650" y="4031121"/>
            <a:ext cx="827180" cy="896112"/>
          </a:xfrm>
          <a:prstGeom prst="ellipse">
            <a:avLst/>
          </a:prstGeom>
        </p:spPr>
        <p:txBody>
          <a:bodyPr/>
          <a:lstStyle>
            <a:lvl1pPr marL="0" indent="0">
              <a:buNone/>
              <a:defRPr sz="800">
                <a:solidFill>
                  <a:schemeClr val="tx2"/>
                </a:solidFill>
                <a:latin typeface="Lato" panose="020F0502020204030203" pitchFamily="34" charset="0"/>
              </a:defRPr>
            </a:lvl1pPr>
          </a:lstStyle>
          <a:p>
            <a:endParaRPr lang="en-US" dirty="0"/>
          </a:p>
        </p:txBody>
      </p:sp>
      <p:sp>
        <p:nvSpPr>
          <p:cNvPr id="46" name="Picture Placeholder 4"/>
          <p:cNvSpPr>
            <a:spLocks noGrp="1"/>
          </p:cNvSpPr>
          <p:nvPr>
            <p:ph type="pic" sz="quarter" idx="21"/>
          </p:nvPr>
        </p:nvSpPr>
        <p:spPr>
          <a:xfrm>
            <a:off x="7322888" y="4031121"/>
            <a:ext cx="827180" cy="896112"/>
          </a:xfrm>
          <a:prstGeom prst="ellipse">
            <a:avLst/>
          </a:prstGeom>
        </p:spPr>
        <p:txBody>
          <a:bodyPr/>
          <a:lstStyle>
            <a:lvl1pPr marL="0" indent="0">
              <a:buNone/>
              <a:defRPr sz="800">
                <a:solidFill>
                  <a:schemeClr val="tx2"/>
                </a:solidFill>
                <a:latin typeface="Lato" panose="020F0502020204030203" pitchFamily="34" charset="0"/>
              </a:defRPr>
            </a:lvl1pPr>
          </a:lstStyle>
          <a:p>
            <a:endParaRPr lang="en-US" dirty="0"/>
          </a:p>
        </p:txBody>
      </p:sp>
      <p:sp>
        <p:nvSpPr>
          <p:cNvPr id="47" name="Rectangle 46"/>
          <p:cNvSpPr/>
          <p:nvPr userDrawn="1"/>
        </p:nvSpPr>
        <p:spPr>
          <a:xfrm>
            <a:off x="607060" y="1331548"/>
            <a:ext cx="338328" cy="365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4"/>
          </a:p>
        </p:txBody>
      </p:sp>
    </p:spTree>
    <p:extLst>
      <p:ext uri="{BB962C8B-B14F-4D97-AF65-F5344CB8AC3E}">
        <p14:creationId xmlns:p14="http://schemas.microsoft.com/office/powerpoint/2010/main" val="2753524332"/>
      </p:ext>
    </p:extLst>
  </p:cSld>
  <p:clrMapOvr>
    <a:masterClrMapping/>
  </p:clrMapOvr>
  <mc:AlternateContent xmlns:mc="http://schemas.openxmlformats.org/markup-compatibility/2006" xmlns:p14="http://schemas.microsoft.com/office/powerpoint/2010/main">
    <mc:Choice Requires="p14">
      <p:transition p14:dur="0" advClick="0" advTm="100"/>
    </mc:Choice>
    <mc:Fallback xmlns="">
      <p:transition advClick="0" advTm="100"/>
    </mc:Fallback>
  </mc:AlternateContent>
  <p:timing>
    <p:tnLst>
      <p:par>
        <p:cTn id="1" dur="indefinite" restart="never" nodeType="tmRoot"/>
      </p:par>
    </p:tnLst>
  </p:timing>
  <p:extLst mod="1">
    <p:ext uri="{DCECCB84-F9BA-43D5-87BE-67443E8EF086}">
      <p15:sldGuideLst xmlns:p15="http://schemas.microsoft.com/office/powerpoint/2012/main">
        <p15:guide id="1" pos="405">
          <p15:clr>
            <a:srgbClr val="FBAE40"/>
          </p15:clr>
        </p15:guide>
        <p15:guide id="2" pos="5833">
          <p15:clr>
            <a:srgbClr val="FBAE40"/>
          </p15:clr>
        </p15:guide>
        <p15:guide id="3" orient="horz" pos="1264">
          <p15:clr>
            <a:srgbClr val="FBAE40"/>
          </p15:clr>
        </p15:guide>
        <p15:guide id="4" orient="horz" pos="3760">
          <p15:clr>
            <a:srgbClr val="FBAE40"/>
          </p15:clr>
        </p15:guide>
        <p15:guide id="5" pos="5595">
          <p15:clr>
            <a:srgbClr val="FBAE40"/>
          </p15:clr>
        </p15:guide>
        <p15:guide id="6" pos="64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Portfolio Page 1">
    <p:spTree>
      <p:nvGrpSpPr>
        <p:cNvPr id="1" name=""/>
        <p:cNvGrpSpPr/>
        <p:nvPr/>
      </p:nvGrpSpPr>
      <p:grpSpPr>
        <a:xfrm>
          <a:off x="0" y="0"/>
          <a:ext cx="0" cy="0"/>
          <a:chOff x="0" y="0"/>
          <a:chExt cx="0" cy="0"/>
        </a:xfrm>
      </p:grpSpPr>
      <p:sp>
        <p:nvSpPr>
          <p:cNvPr id="16" name="Picture Placeholder 2"/>
          <p:cNvSpPr>
            <a:spLocks noGrp="1"/>
          </p:cNvSpPr>
          <p:nvPr>
            <p:ph type="pic" sz="quarter" idx="24"/>
          </p:nvPr>
        </p:nvSpPr>
        <p:spPr>
          <a:xfrm>
            <a:off x="2488496" y="998024"/>
            <a:ext cx="2013792" cy="1524803"/>
          </a:xfrm>
          <a:prstGeom prst="rect">
            <a:avLst/>
          </a:prstGeom>
        </p:spPr>
        <p:txBody>
          <a:bodyPr/>
          <a:lstStyle>
            <a:lvl1pPr>
              <a:defRPr sz="1000">
                <a:solidFill>
                  <a:schemeClr val="tx2"/>
                </a:solidFill>
                <a:latin typeface="Lato" panose="020F0502020204030203" pitchFamily="34" charset="0"/>
              </a:defRPr>
            </a:lvl1pPr>
          </a:lstStyle>
          <a:p>
            <a:endParaRPr lang="en-US"/>
          </a:p>
        </p:txBody>
      </p:sp>
      <p:sp>
        <p:nvSpPr>
          <p:cNvPr id="9" name="Picture Placeholder 2"/>
          <p:cNvSpPr>
            <a:spLocks noGrp="1"/>
          </p:cNvSpPr>
          <p:nvPr>
            <p:ph type="pic" sz="quarter" idx="25"/>
          </p:nvPr>
        </p:nvSpPr>
        <p:spPr>
          <a:xfrm>
            <a:off x="6791094" y="998024"/>
            <a:ext cx="2013792" cy="1524803"/>
          </a:xfrm>
          <a:prstGeom prst="rect">
            <a:avLst/>
          </a:prstGeom>
        </p:spPr>
        <p:txBody>
          <a:bodyPr/>
          <a:lstStyle>
            <a:lvl1pPr>
              <a:defRPr sz="1000">
                <a:solidFill>
                  <a:schemeClr val="tx2"/>
                </a:solidFill>
                <a:latin typeface="Lato" panose="020F0502020204030203" pitchFamily="34" charset="0"/>
              </a:defRPr>
            </a:lvl1pPr>
          </a:lstStyle>
          <a:p>
            <a:endParaRPr lang="en-US"/>
          </a:p>
        </p:txBody>
      </p:sp>
      <p:sp>
        <p:nvSpPr>
          <p:cNvPr id="34" name="Picture Placeholder 2"/>
          <p:cNvSpPr>
            <a:spLocks noGrp="1"/>
          </p:cNvSpPr>
          <p:nvPr>
            <p:ph type="pic" sz="quarter" idx="26"/>
          </p:nvPr>
        </p:nvSpPr>
        <p:spPr>
          <a:xfrm>
            <a:off x="2488496" y="4321229"/>
            <a:ext cx="2013792" cy="1524803"/>
          </a:xfrm>
          <a:prstGeom prst="rect">
            <a:avLst/>
          </a:prstGeom>
        </p:spPr>
        <p:txBody>
          <a:bodyPr/>
          <a:lstStyle>
            <a:lvl1pPr>
              <a:defRPr sz="1000">
                <a:solidFill>
                  <a:schemeClr val="tx2"/>
                </a:solidFill>
                <a:latin typeface="Lato" panose="020F0502020204030203" pitchFamily="34" charset="0"/>
              </a:defRPr>
            </a:lvl1pPr>
          </a:lstStyle>
          <a:p>
            <a:endParaRPr lang="en-US"/>
          </a:p>
        </p:txBody>
      </p:sp>
      <p:sp>
        <p:nvSpPr>
          <p:cNvPr id="35" name="Picture Placeholder 2"/>
          <p:cNvSpPr>
            <a:spLocks noGrp="1"/>
          </p:cNvSpPr>
          <p:nvPr>
            <p:ph type="pic" sz="quarter" idx="27"/>
          </p:nvPr>
        </p:nvSpPr>
        <p:spPr>
          <a:xfrm>
            <a:off x="336381" y="2663961"/>
            <a:ext cx="2013792" cy="1524803"/>
          </a:xfrm>
          <a:prstGeom prst="rect">
            <a:avLst/>
          </a:prstGeom>
        </p:spPr>
        <p:txBody>
          <a:bodyPr/>
          <a:lstStyle>
            <a:lvl1pPr>
              <a:defRPr sz="1000">
                <a:solidFill>
                  <a:schemeClr val="tx2"/>
                </a:solidFill>
                <a:latin typeface="Lato" panose="020F0502020204030203" pitchFamily="34" charset="0"/>
              </a:defRPr>
            </a:lvl1pPr>
          </a:lstStyle>
          <a:p>
            <a:endParaRPr lang="en-US"/>
          </a:p>
        </p:txBody>
      </p:sp>
      <p:sp>
        <p:nvSpPr>
          <p:cNvPr id="36" name="Picture Placeholder 2"/>
          <p:cNvSpPr>
            <a:spLocks noGrp="1"/>
          </p:cNvSpPr>
          <p:nvPr>
            <p:ph type="pic" sz="quarter" idx="28"/>
          </p:nvPr>
        </p:nvSpPr>
        <p:spPr>
          <a:xfrm>
            <a:off x="4641712" y="2663961"/>
            <a:ext cx="2013792" cy="1524803"/>
          </a:xfrm>
          <a:prstGeom prst="rect">
            <a:avLst/>
          </a:prstGeom>
        </p:spPr>
        <p:txBody>
          <a:bodyPr/>
          <a:lstStyle>
            <a:lvl1pPr>
              <a:defRPr sz="1000">
                <a:solidFill>
                  <a:schemeClr val="tx2"/>
                </a:solidFill>
                <a:latin typeface="Lato" panose="020F0502020204030203" pitchFamily="34" charset="0"/>
              </a:defRPr>
            </a:lvl1pPr>
          </a:lstStyle>
          <a:p>
            <a:endParaRPr lang="en-US"/>
          </a:p>
        </p:txBody>
      </p:sp>
      <p:sp>
        <p:nvSpPr>
          <p:cNvPr id="63" name="Picture Placeholder 2"/>
          <p:cNvSpPr>
            <a:spLocks noGrp="1"/>
          </p:cNvSpPr>
          <p:nvPr>
            <p:ph type="pic" sz="quarter" idx="29"/>
          </p:nvPr>
        </p:nvSpPr>
        <p:spPr>
          <a:xfrm>
            <a:off x="6791094" y="4321229"/>
            <a:ext cx="2013792" cy="1524803"/>
          </a:xfrm>
          <a:prstGeom prst="rect">
            <a:avLst/>
          </a:prstGeom>
        </p:spPr>
        <p:txBody>
          <a:bodyPr/>
          <a:lstStyle>
            <a:lvl1pPr>
              <a:defRPr sz="1000">
                <a:solidFill>
                  <a:schemeClr val="tx2"/>
                </a:solidFill>
                <a:latin typeface="Lato" panose="020F0502020204030203" pitchFamily="34" charset="0"/>
              </a:defRPr>
            </a:lvl1pPr>
          </a:lstStyle>
          <a:p>
            <a:endParaRPr lang="en-US"/>
          </a:p>
        </p:txBody>
      </p:sp>
    </p:spTree>
    <p:extLst>
      <p:ext uri="{BB962C8B-B14F-4D97-AF65-F5344CB8AC3E}">
        <p14:creationId xmlns:p14="http://schemas.microsoft.com/office/powerpoint/2010/main" val="1417524932"/>
      </p:ext>
    </p:extLst>
  </p:cSld>
  <p:clrMapOvr>
    <a:masterClrMapping/>
  </p:clrMapOvr>
  <mc:AlternateContent xmlns:mc="http://schemas.openxmlformats.org/markup-compatibility/2006" xmlns:p14="http://schemas.microsoft.com/office/powerpoint/2010/main">
    <mc:Choice Requires="p14">
      <p:transition p14:dur="0" advClick="0" advTm="100"/>
    </mc:Choice>
    <mc:Fallback xmlns="">
      <p:transition advClick="0" advTm="100"/>
    </mc:Fallback>
  </mc:AlternateContent>
  <p:timing>
    <p:tnLst>
      <p:par>
        <p:cTn id="1" dur="indefinite" restart="never" nodeType="tmRoot"/>
      </p:par>
    </p:tnLst>
  </p:timing>
  <p:extLst mod="1">
    <p:ext uri="{DCECCB84-F9BA-43D5-87BE-67443E8EF086}">
      <p15:sldGuideLst xmlns:p15="http://schemas.microsoft.com/office/powerpoint/2012/main">
        <p15:guide id="1" pos="405">
          <p15:clr>
            <a:srgbClr val="FBAE40"/>
          </p15:clr>
        </p15:guide>
        <p15:guide id="2" pos="5833">
          <p15:clr>
            <a:srgbClr val="FBAE40"/>
          </p15:clr>
        </p15:guide>
        <p15:guide id="3" orient="horz" pos="1264">
          <p15:clr>
            <a:srgbClr val="FBAE40"/>
          </p15:clr>
        </p15:guide>
        <p15:guide id="4" orient="horz" pos="3760">
          <p15:clr>
            <a:srgbClr val="FBAE40"/>
          </p15:clr>
        </p15:guide>
        <p15:guide id="5" pos="5595">
          <p15:clr>
            <a:srgbClr val="FBAE40"/>
          </p15:clr>
        </p15:guide>
        <p15:guide id="6" pos="64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Portfolio Page 2">
    <p:spTree>
      <p:nvGrpSpPr>
        <p:cNvPr id="1" name=""/>
        <p:cNvGrpSpPr/>
        <p:nvPr/>
      </p:nvGrpSpPr>
      <p:grpSpPr>
        <a:xfrm>
          <a:off x="0" y="0"/>
          <a:ext cx="0" cy="0"/>
          <a:chOff x="0" y="0"/>
          <a:chExt cx="0" cy="0"/>
        </a:xfrm>
      </p:grpSpPr>
      <p:sp>
        <p:nvSpPr>
          <p:cNvPr id="56" name="Text Placeholder 8"/>
          <p:cNvSpPr>
            <a:spLocks noGrp="1"/>
          </p:cNvSpPr>
          <p:nvPr>
            <p:ph type="body" sz="quarter" idx="10"/>
          </p:nvPr>
        </p:nvSpPr>
        <p:spPr>
          <a:xfrm>
            <a:off x="594361" y="1223741"/>
            <a:ext cx="3907928" cy="483831"/>
          </a:xfrm>
          <a:prstGeom prst="rect">
            <a:avLst/>
          </a:prstGeom>
        </p:spPr>
        <p:txBody>
          <a:bodyPr lIns="0" tIns="0" rIns="0" bIns="0"/>
          <a:lstStyle>
            <a:lvl1pPr marL="0" indent="0" algn="l">
              <a:buNone/>
              <a:defRPr sz="2700" b="1" cap="none" spc="0" baseline="0">
                <a:solidFill>
                  <a:schemeClr val="tx2"/>
                </a:solidFill>
                <a:latin typeface="Lato" panose="020F0502020204030203" pitchFamily="34" charset="0"/>
                <a:ea typeface="Roboto" panose="02000000000000000000" pitchFamily="2" charset="0"/>
              </a:defRPr>
            </a:lvl1pPr>
          </a:lstStyle>
          <a:p>
            <a:pPr lvl="0"/>
            <a:r>
              <a:rPr lang="en-US" dirty="0" smtClean="0"/>
              <a:t>Click to edit Master text styles</a:t>
            </a:r>
          </a:p>
        </p:txBody>
      </p:sp>
      <p:sp>
        <p:nvSpPr>
          <p:cNvPr id="57" name="Text Placeholder 8"/>
          <p:cNvSpPr>
            <a:spLocks noGrp="1"/>
          </p:cNvSpPr>
          <p:nvPr>
            <p:ph type="body" sz="quarter" idx="11"/>
          </p:nvPr>
        </p:nvSpPr>
        <p:spPr>
          <a:xfrm>
            <a:off x="594361" y="1742245"/>
            <a:ext cx="3907928" cy="226255"/>
          </a:xfrm>
          <a:prstGeom prst="rect">
            <a:avLst/>
          </a:prstGeom>
        </p:spPr>
        <p:txBody>
          <a:bodyPr lIns="0" tIns="0" rIns="0" bIns="0"/>
          <a:lstStyle>
            <a:lvl1pPr marL="0" indent="0" algn="l">
              <a:buNone/>
              <a:defRPr sz="1100" b="0" cap="none" baseline="0">
                <a:solidFill>
                  <a:schemeClr val="bg1">
                    <a:lumMod val="50000"/>
                  </a:schemeClr>
                </a:solidFill>
                <a:latin typeface="Lato Light" panose="020F0302020204030203" pitchFamily="34" charset="0"/>
              </a:defRPr>
            </a:lvl1pPr>
          </a:lstStyle>
          <a:p>
            <a:pPr lvl="0"/>
            <a:r>
              <a:rPr lang="en-US" dirty="0" smtClean="0"/>
              <a:t>Click to edit Master text styles</a:t>
            </a:r>
          </a:p>
        </p:txBody>
      </p:sp>
      <p:sp>
        <p:nvSpPr>
          <p:cNvPr id="58" name="Rectangle 57"/>
          <p:cNvSpPr/>
          <p:nvPr userDrawn="1"/>
        </p:nvSpPr>
        <p:spPr>
          <a:xfrm>
            <a:off x="607060" y="2075422"/>
            <a:ext cx="338328" cy="365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4"/>
          </a:p>
        </p:txBody>
      </p:sp>
      <p:sp>
        <p:nvSpPr>
          <p:cNvPr id="45" name="Picture Placeholder 2"/>
          <p:cNvSpPr>
            <a:spLocks noGrp="1"/>
          </p:cNvSpPr>
          <p:nvPr>
            <p:ph type="pic" sz="quarter" idx="25"/>
          </p:nvPr>
        </p:nvSpPr>
        <p:spPr>
          <a:xfrm>
            <a:off x="6791094" y="998024"/>
            <a:ext cx="2013792" cy="1524803"/>
          </a:xfrm>
          <a:prstGeom prst="rect">
            <a:avLst/>
          </a:prstGeom>
        </p:spPr>
        <p:txBody>
          <a:bodyPr/>
          <a:lstStyle>
            <a:lvl1pPr>
              <a:defRPr sz="1000">
                <a:solidFill>
                  <a:schemeClr val="tx2"/>
                </a:solidFill>
                <a:latin typeface="Lato" panose="020F0502020204030203" pitchFamily="34" charset="0"/>
              </a:defRPr>
            </a:lvl1pPr>
          </a:lstStyle>
          <a:p>
            <a:endParaRPr lang="en-US"/>
          </a:p>
        </p:txBody>
      </p:sp>
      <p:sp>
        <p:nvSpPr>
          <p:cNvPr id="46" name="Picture Placeholder 2"/>
          <p:cNvSpPr>
            <a:spLocks noGrp="1"/>
          </p:cNvSpPr>
          <p:nvPr>
            <p:ph type="pic" sz="quarter" idx="26"/>
          </p:nvPr>
        </p:nvSpPr>
        <p:spPr>
          <a:xfrm>
            <a:off x="2488496" y="4321229"/>
            <a:ext cx="2013792" cy="1524803"/>
          </a:xfrm>
          <a:prstGeom prst="rect">
            <a:avLst/>
          </a:prstGeom>
        </p:spPr>
        <p:txBody>
          <a:bodyPr/>
          <a:lstStyle>
            <a:lvl1pPr>
              <a:defRPr sz="1000">
                <a:solidFill>
                  <a:schemeClr val="tx2"/>
                </a:solidFill>
                <a:latin typeface="Lato" panose="020F0502020204030203" pitchFamily="34" charset="0"/>
              </a:defRPr>
            </a:lvl1pPr>
          </a:lstStyle>
          <a:p>
            <a:endParaRPr lang="en-US"/>
          </a:p>
        </p:txBody>
      </p:sp>
      <p:sp>
        <p:nvSpPr>
          <p:cNvPr id="47" name="Picture Placeholder 2"/>
          <p:cNvSpPr>
            <a:spLocks noGrp="1"/>
          </p:cNvSpPr>
          <p:nvPr>
            <p:ph type="pic" sz="quarter" idx="28"/>
          </p:nvPr>
        </p:nvSpPr>
        <p:spPr>
          <a:xfrm>
            <a:off x="4641712" y="2663961"/>
            <a:ext cx="2013792" cy="1524803"/>
          </a:xfrm>
          <a:prstGeom prst="rect">
            <a:avLst/>
          </a:prstGeom>
        </p:spPr>
        <p:txBody>
          <a:bodyPr/>
          <a:lstStyle>
            <a:lvl1pPr>
              <a:defRPr sz="1000">
                <a:solidFill>
                  <a:schemeClr val="tx2"/>
                </a:solidFill>
                <a:latin typeface="Lato" panose="020F0502020204030203" pitchFamily="34" charset="0"/>
              </a:defRPr>
            </a:lvl1pPr>
          </a:lstStyle>
          <a:p>
            <a:endParaRPr lang="en-US"/>
          </a:p>
        </p:txBody>
      </p:sp>
      <p:sp>
        <p:nvSpPr>
          <p:cNvPr id="48" name="Picture Placeholder 2"/>
          <p:cNvSpPr>
            <a:spLocks noGrp="1"/>
          </p:cNvSpPr>
          <p:nvPr>
            <p:ph type="pic" sz="quarter" idx="29"/>
          </p:nvPr>
        </p:nvSpPr>
        <p:spPr>
          <a:xfrm>
            <a:off x="6791094" y="4321229"/>
            <a:ext cx="2013792" cy="1524803"/>
          </a:xfrm>
          <a:prstGeom prst="rect">
            <a:avLst/>
          </a:prstGeom>
        </p:spPr>
        <p:txBody>
          <a:bodyPr/>
          <a:lstStyle>
            <a:lvl1pPr>
              <a:defRPr sz="1000">
                <a:solidFill>
                  <a:schemeClr val="tx2"/>
                </a:solidFill>
                <a:latin typeface="Lato" panose="020F0502020204030203" pitchFamily="34" charset="0"/>
              </a:defRPr>
            </a:lvl1pPr>
          </a:lstStyle>
          <a:p>
            <a:endParaRPr lang="en-US"/>
          </a:p>
        </p:txBody>
      </p:sp>
    </p:spTree>
    <p:extLst>
      <p:ext uri="{BB962C8B-B14F-4D97-AF65-F5344CB8AC3E}">
        <p14:creationId xmlns:p14="http://schemas.microsoft.com/office/powerpoint/2010/main" val="1647601096"/>
      </p:ext>
    </p:extLst>
  </p:cSld>
  <p:clrMapOvr>
    <a:masterClrMapping/>
  </p:clrMapOvr>
  <mc:AlternateContent xmlns:mc="http://schemas.openxmlformats.org/markup-compatibility/2006" xmlns:p14="http://schemas.microsoft.com/office/powerpoint/2010/main">
    <mc:Choice Requires="p14">
      <p:transition p14:dur="0" advClick="0" advTm="100"/>
    </mc:Choice>
    <mc:Fallback xmlns="">
      <p:transition advClick="0" advTm="100"/>
    </mc:Fallback>
  </mc:AlternateContent>
  <p:timing>
    <p:tnLst>
      <p:par>
        <p:cTn id="1" dur="indefinite" restart="never" nodeType="tmRoot"/>
      </p:par>
    </p:tnLst>
  </p:timing>
  <p:extLst mod="1">
    <p:ext uri="{DCECCB84-F9BA-43D5-87BE-67443E8EF086}">
      <p15:sldGuideLst xmlns:p15="http://schemas.microsoft.com/office/powerpoint/2012/main">
        <p15:guide id="1" pos="405">
          <p15:clr>
            <a:srgbClr val="FBAE40"/>
          </p15:clr>
        </p15:guide>
        <p15:guide id="2" pos="5833">
          <p15:clr>
            <a:srgbClr val="FBAE40"/>
          </p15:clr>
        </p15:guide>
        <p15:guide id="3" orient="horz" pos="1264">
          <p15:clr>
            <a:srgbClr val="FBAE40"/>
          </p15:clr>
        </p15:guide>
        <p15:guide id="4" orient="horz" pos="3760">
          <p15:clr>
            <a:srgbClr val="FBAE40"/>
          </p15:clr>
        </p15:guide>
        <p15:guide id="5" pos="5595">
          <p15:clr>
            <a:srgbClr val="FBAE40"/>
          </p15:clr>
        </p15:guide>
        <p15:guide id="6" pos="64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Portfolio Page 3">
    <p:spTree>
      <p:nvGrpSpPr>
        <p:cNvPr id="1" name=""/>
        <p:cNvGrpSpPr/>
        <p:nvPr/>
      </p:nvGrpSpPr>
      <p:grpSpPr>
        <a:xfrm>
          <a:off x="0" y="0"/>
          <a:ext cx="0" cy="0"/>
          <a:chOff x="0" y="0"/>
          <a:chExt cx="0" cy="0"/>
        </a:xfrm>
      </p:grpSpPr>
      <p:sp>
        <p:nvSpPr>
          <p:cNvPr id="18" name="Picture Placeholder 4"/>
          <p:cNvSpPr>
            <a:spLocks noGrp="1"/>
          </p:cNvSpPr>
          <p:nvPr>
            <p:ph type="pic" sz="quarter" idx="15"/>
          </p:nvPr>
        </p:nvSpPr>
        <p:spPr>
          <a:xfrm>
            <a:off x="4632614" y="1008320"/>
            <a:ext cx="2010380" cy="2341615"/>
          </a:xfrm>
          <a:prstGeom prst="rect">
            <a:avLst/>
          </a:prstGeom>
        </p:spPr>
        <p:txBody>
          <a:bodyPr/>
          <a:lstStyle>
            <a:lvl1pPr>
              <a:defRPr sz="1200">
                <a:solidFill>
                  <a:schemeClr val="tx2"/>
                </a:solidFill>
                <a:latin typeface="Lato" panose="020F0502020204030203" pitchFamily="34" charset="0"/>
              </a:defRPr>
            </a:lvl1pPr>
          </a:lstStyle>
          <a:p>
            <a:endParaRPr lang="en-US"/>
          </a:p>
        </p:txBody>
      </p:sp>
      <p:sp>
        <p:nvSpPr>
          <p:cNvPr id="20" name="Picture Placeholder 4"/>
          <p:cNvSpPr>
            <a:spLocks noGrp="1"/>
          </p:cNvSpPr>
          <p:nvPr>
            <p:ph type="pic" sz="quarter" idx="16"/>
          </p:nvPr>
        </p:nvSpPr>
        <p:spPr>
          <a:xfrm>
            <a:off x="6797040" y="1008320"/>
            <a:ext cx="2010380" cy="2341615"/>
          </a:xfrm>
          <a:prstGeom prst="rect">
            <a:avLst/>
          </a:prstGeom>
        </p:spPr>
        <p:txBody>
          <a:bodyPr/>
          <a:lstStyle>
            <a:lvl1pPr>
              <a:defRPr sz="1200">
                <a:solidFill>
                  <a:schemeClr val="tx2"/>
                </a:solidFill>
                <a:latin typeface="Lato" panose="020F0502020204030203" pitchFamily="34" charset="0"/>
              </a:defRPr>
            </a:lvl1pPr>
          </a:lstStyle>
          <a:p>
            <a:endParaRPr lang="en-US"/>
          </a:p>
        </p:txBody>
      </p:sp>
      <p:sp>
        <p:nvSpPr>
          <p:cNvPr id="28" name="Picture Placeholder 4"/>
          <p:cNvSpPr>
            <a:spLocks noGrp="1"/>
          </p:cNvSpPr>
          <p:nvPr>
            <p:ph type="pic" sz="quarter" idx="17"/>
          </p:nvPr>
        </p:nvSpPr>
        <p:spPr>
          <a:xfrm>
            <a:off x="4632614" y="3490913"/>
            <a:ext cx="2010380" cy="2341615"/>
          </a:xfrm>
          <a:prstGeom prst="rect">
            <a:avLst/>
          </a:prstGeom>
        </p:spPr>
        <p:txBody>
          <a:bodyPr/>
          <a:lstStyle>
            <a:lvl1pPr>
              <a:defRPr sz="1200">
                <a:solidFill>
                  <a:schemeClr val="tx2"/>
                </a:solidFill>
                <a:latin typeface="Lato" panose="020F0502020204030203" pitchFamily="34" charset="0"/>
              </a:defRPr>
            </a:lvl1pPr>
          </a:lstStyle>
          <a:p>
            <a:endParaRPr lang="en-US"/>
          </a:p>
        </p:txBody>
      </p:sp>
      <p:sp>
        <p:nvSpPr>
          <p:cNvPr id="29" name="Picture Placeholder 4"/>
          <p:cNvSpPr>
            <a:spLocks noGrp="1"/>
          </p:cNvSpPr>
          <p:nvPr>
            <p:ph type="pic" sz="quarter" idx="18"/>
          </p:nvPr>
        </p:nvSpPr>
        <p:spPr>
          <a:xfrm>
            <a:off x="6797040" y="3490913"/>
            <a:ext cx="2010380" cy="2341615"/>
          </a:xfrm>
          <a:prstGeom prst="rect">
            <a:avLst/>
          </a:prstGeom>
        </p:spPr>
        <p:txBody>
          <a:bodyPr/>
          <a:lstStyle>
            <a:lvl1pPr>
              <a:defRPr sz="1200">
                <a:solidFill>
                  <a:schemeClr val="tx2"/>
                </a:solidFill>
                <a:latin typeface="Lato" panose="020F0502020204030203" pitchFamily="34" charset="0"/>
              </a:defRPr>
            </a:lvl1pPr>
          </a:lstStyle>
          <a:p>
            <a:endParaRPr lang="en-US"/>
          </a:p>
        </p:txBody>
      </p:sp>
      <p:sp>
        <p:nvSpPr>
          <p:cNvPr id="9" name="Text Placeholder 8"/>
          <p:cNvSpPr>
            <a:spLocks noGrp="1"/>
          </p:cNvSpPr>
          <p:nvPr>
            <p:ph type="body" sz="quarter" idx="10"/>
          </p:nvPr>
        </p:nvSpPr>
        <p:spPr>
          <a:xfrm>
            <a:off x="594362" y="479867"/>
            <a:ext cx="3376278" cy="483831"/>
          </a:xfrm>
          <a:prstGeom prst="rect">
            <a:avLst/>
          </a:prstGeom>
        </p:spPr>
        <p:txBody>
          <a:bodyPr lIns="0" tIns="0" rIns="0" bIns="0"/>
          <a:lstStyle>
            <a:lvl1pPr marL="0" indent="0" algn="l">
              <a:buNone/>
              <a:defRPr sz="2700" b="1" cap="none" spc="0" baseline="0">
                <a:solidFill>
                  <a:schemeClr val="tx2"/>
                </a:solidFill>
                <a:latin typeface="Lato" panose="020F0502020204030203" pitchFamily="34" charset="0"/>
                <a:ea typeface="Roboto" panose="02000000000000000000" pitchFamily="2" charset="0"/>
              </a:defRPr>
            </a:lvl1pPr>
          </a:lstStyle>
          <a:p>
            <a:pPr lvl="0"/>
            <a:r>
              <a:rPr lang="en-US" dirty="0" smtClean="0"/>
              <a:t>Click to edit Master text styles</a:t>
            </a:r>
          </a:p>
        </p:txBody>
      </p:sp>
      <p:sp>
        <p:nvSpPr>
          <p:cNvPr id="11" name="Text Placeholder 8"/>
          <p:cNvSpPr>
            <a:spLocks noGrp="1"/>
          </p:cNvSpPr>
          <p:nvPr>
            <p:ph type="body" sz="quarter" idx="11"/>
          </p:nvPr>
        </p:nvSpPr>
        <p:spPr>
          <a:xfrm>
            <a:off x="594362" y="998372"/>
            <a:ext cx="3376278" cy="226255"/>
          </a:xfrm>
          <a:prstGeom prst="rect">
            <a:avLst/>
          </a:prstGeom>
        </p:spPr>
        <p:txBody>
          <a:bodyPr lIns="0" tIns="0" rIns="0" bIns="0"/>
          <a:lstStyle>
            <a:lvl1pPr marL="0" indent="0" algn="l">
              <a:buNone/>
              <a:defRPr sz="1100" b="0" cap="none" baseline="0">
                <a:solidFill>
                  <a:schemeClr val="bg1">
                    <a:lumMod val="50000"/>
                  </a:schemeClr>
                </a:solidFill>
                <a:latin typeface="Lato Light" panose="020F0302020204030203" pitchFamily="34" charset="0"/>
              </a:defRPr>
            </a:lvl1pPr>
          </a:lstStyle>
          <a:p>
            <a:pPr lvl="0"/>
            <a:r>
              <a:rPr lang="en-US" dirty="0" smtClean="0"/>
              <a:t>Click to edit Master text styles</a:t>
            </a:r>
          </a:p>
        </p:txBody>
      </p:sp>
      <p:sp>
        <p:nvSpPr>
          <p:cNvPr id="2" name="Rectangle 1"/>
          <p:cNvSpPr/>
          <p:nvPr userDrawn="1"/>
        </p:nvSpPr>
        <p:spPr>
          <a:xfrm>
            <a:off x="607060" y="1341073"/>
            <a:ext cx="338328" cy="365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4"/>
          </a:p>
        </p:txBody>
      </p:sp>
    </p:spTree>
    <p:extLst>
      <p:ext uri="{BB962C8B-B14F-4D97-AF65-F5344CB8AC3E}">
        <p14:creationId xmlns:p14="http://schemas.microsoft.com/office/powerpoint/2010/main" val="1180060815"/>
      </p:ext>
    </p:extLst>
  </p:cSld>
  <p:clrMapOvr>
    <a:masterClrMapping/>
  </p:clrMapOvr>
  <mc:AlternateContent xmlns:mc="http://schemas.openxmlformats.org/markup-compatibility/2006" xmlns:p14="http://schemas.microsoft.com/office/powerpoint/2010/main">
    <mc:Choice Requires="p14">
      <p:transition p14:dur="0" advClick="0" advTm="100"/>
    </mc:Choice>
    <mc:Fallback xmlns="">
      <p:transition advClick="0" advTm="100"/>
    </mc:Fallback>
  </mc:AlternateContent>
  <p:timing>
    <p:tnLst>
      <p:par>
        <p:cTn id="1" dur="indefinite" restart="never" nodeType="tmRoot"/>
      </p:par>
    </p:tnLst>
  </p:timing>
  <p:extLst mod="1">
    <p:ext uri="{DCECCB84-F9BA-43D5-87BE-67443E8EF086}">
      <p15:sldGuideLst xmlns:p15="http://schemas.microsoft.com/office/powerpoint/2012/main">
        <p15:guide id="1" pos="405">
          <p15:clr>
            <a:srgbClr val="FBAE40"/>
          </p15:clr>
        </p15:guide>
        <p15:guide id="2" pos="5833">
          <p15:clr>
            <a:srgbClr val="FBAE40"/>
          </p15:clr>
        </p15:guide>
        <p15:guide id="3" orient="horz" pos="1264">
          <p15:clr>
            <a:srgbClr val="FBAE40"/>
          </p15:clr>
        </p15:guide>
        <p15:guide id="4" orient="horz" pos="3760">
          <p15:clr>
            <a:srgbClr val="FBAE40"/>
          </p15:clr>
        </p15:guide>
        <p15:guide id="5" pos="5595">
          <p15:clr>
            <a:srgbClr val="FBAE40"/>
          </p15:clr>
        </p15:guide>
        <p15:guide id="6" pos="642">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Portfolio Page 4">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685926" y="2368550"/>
            <a:ext cx="3659187" cy="3041338"/>
          </a:xfrm>
          <a:prstGeom prst="rect">
            <a:avLst/>
          </a:prstGeom>
        </p:spPr>
        <p:txBody>
          <a:bodyPr/>
          <a:lstStyle>
            <a:lvl1pPr>
              <a:defRPr sz="1000">
                <a:solidFill>
                  <a:schemeClr val="tx2"/>
                </a:solidFill>
                <a:latin typeface="Lato" panose="020F0502020204030203" pitchFamily="34" charset="0"/>
              </a:defRPr>
            </a:lvl1pPr>
          </a:lstStyle>
          <a:p>
            <a:endParaRPr lang="en-US"/>
          </a:p>
        </p:txBody>
      </p:sp>
      <p:sp>
        <p:nvSpPr>
          <p:cNvPr id="3" name="Rectangle 2"/>
          <p:cNvSpPr/>
          <p:nvPr userDrawn="1"/>
        </p:nvSpPr>
        <p:spPr>
          <a:xfrm>
            <a:off x="8199438" y="6369052"/>
            <a:ext cx="350202" cy="488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4"/>
          </a:p>
        </p:txBody>
      </p:sp>
      <p:sp>
        <p:nvSpPr>
          <p:cNvPr id="9" name="Text Placeholder 8"/>
          <p:cNvSpPr>
            <a:spLocks noGrp="1"/>
          </p:cNvSpPr>
          <p:nvPr>
            <p:ph type="body" sz="quarter" idx="10"/>
          </p:nvPr>
        </p:nvSpPr>
        <p:spPr>
          <a:xfrm>
            <a:off x="594360" y="479867"/>
            <a:ext cx="7955280" cy="483831"/>
          </a:xfrm>
          <a:prstGeom prst="rect">
            <a:avLst/>
          </a:prstGeom>
        </p:spPr>
        <p:txBody>
          <a:bodyPr lIns="0" tIns="0" rIns="0" bIns="0"/>
          <a:lstStyle>
            <a:lvl1pPr marL="0" indent="0" algn="l">
              <a:buNone/>
              <a:defRPr sz="2700" b="1" cap="none" spc="0" baseline="0">
                <a:solidFill>
                  <a:schemeClr val="tx2"/>
                </a:solidFill>
                <a:latin typeface="Lato" panose="020F0502020204030203" pitchFamily="34" charset="0"/>
                <a:ea typeface="Roboto" panose="02000000000000000000" pitchFamily="2" charset="0"/>
              </a:defRPr>
            </a:lvl1pPr>
          </a:lstStyle>
          <a:p>
            <a:pPr lvl="0"/>
            <a:r>
              <a:rPr lang="en-US" dirty="0" smtClean="0"/>
              <a:t>Click to edit Master text styles</a:t>
            </a:r>
          </a:p>
        </p:txBody>
      </p:sp>
      <p:sp>
        <p:nvSpPr>
          <p:cNvPr id="11" name="Text Placeholder 8"/>
          <p:cNvSpPr>
            <a:spLocks noGrp="1"/>
          </p:cNvSpPr>
          <p:nvPr>
            <p:ph type="body" sz="quarter" idx="11"/>
          </p:nvPr>
        </p:nvSpPr>
        <p:spPr>
          <a:xfrm>
            <a:off x="594360" y="998372"/>
            <a:ext cx="7955280" cy="226255"/>
          </a:xfrm>
          <a:prstGeom prst="rect">
            <a:avLst/>
          </a:prstGeom>
        </p:spPr>
        <p:txBody>
          <a:bodyPr lIns="0" tIns="0" rIns="0" bIns="0"/>
          <a:lstStyle>
            <a:lvl1pPr marL="0" indent="0" algn="l">
              <a:buNone/>
              <a:defRPr sz="1100" b="0" cap="none" baseline="0">
                <a:solidFill>
                  <a:schemeClr val="bg1">
                    <a:lumMod val="50000"/>
                  </a:schemeClr>
                </a:solidFill>
                <a:latin typeface="Lato Light" panose="020F0302020204030203" pitchFamily="34" charset="0"/>
              </a:defRPr>
            </a:lvl1pPr>
          </a:lstStyle>
          <a:p>
            <a:pPr lvl="0"/>
            <a:r>
              <a:rPr lang="en-US" dirty="0" smtClean="0"/>
              <a:t>Click to edit Master text styles</a:t>
            </a:r>
          </a:p>
        </p:txBody>
      </p:sp>
      <p:sp>
        <p:nvSpPr>
          <p:cNvPr id="6" name="TextBox 5"/>
          <p:cNvSpPr txBox="1"/>
          <p:nvPr userDrawn="1"/>
        </p:nvSpPr>
        <p:spPr>
          <a:xfrm>
            <a:off x="8207431" y="6452871"/>
            <a:ext cx="331676" cy="138499"/>
          </a:xfrm>
          <a:prstGeom prst="rect">
            <a:avLst/>
          </a:prstGeom>
          <a:noFill/>
        </p:spPr>
        <p:txBody>
          <a:bodyPr wrap="square" lIns="0" tIns="0" rIns="0" bIns="0" rtlCol="0">
            <a:spAutoFit/>
          </a:bodyPr>
          <a:lstStyle/>
          <a:p>
            <a:pPr algn="ctr"/>
            <a:fld id="{0734B565-F3A7-4F3A-A7A3-CEB56CC79533}" type="slidenum">
              <a:rPr lang="en-US" sz="900" b="0" smtClean="0">
                <a:solidFill>
                  <a:schemeClr val="bg1"/>
                </a:solidFill>
                <a:latin typeface="Lato" panose="020F0502020204030203" pitchFamily="34" charset="0"/>
              </a:rPr>
              <a:pPr algn="ctr"/>
              <a:t>‹#›</a:t>
            </a:fld>
            <a:endParaRPr lang="en-US" sz="900" b="0" dirty="0">
              <a:solidFill>
                <a:schemeClr val="bg1"/>
              </a:solidFill>
              <a:latin typeface="Lato" panose="020F0502020204030203" pitchFamily="34" charset="0"/>
            </a:endParaRPr>
          </a:p>
        </p:txBody>
      </p:sp>
      <p:sp>
        <p:nvSpPr>
          <p:cNvPr id="13" name="TextBox 12"/>
          <p:cNvSpPr txBox="1"/>
          <p:nvPr userDrawn="1"/>
        </p:nvSpPr>
        <p:spPr>
          <a:xfrm>
            <a:off x="6238875" y="6452871"/>
            <a:ext cx="1765300" cy="138499"/>
          </a:xfrm>
          <a:prstGeom prst="rect">
            <a:avLst/>
          </a:prstGeom>
          <a:noFill/>
        </p:spPr>
        <p:txBody>
          <a:bodyPr wrap="square" lIns="0" tIns="0" rIns="0" bIns="0" rtlCol="0">
            <a:spAutoFit/>
          </a:bodyPr>
          <a:lstStyle/>
          <a:p>
            <a:pPr algn="r">
              <a:lnSpc>
                <a:spcPct val="100000"/>
              </a:lnSpc>
              <a:spcAft>
                <a:spcPts val="0"/>
              </a:spcAft>
            </a:pPr>
            <a:r>
              <a:rPr lang="en-US" sz="900" b="0" dirty="0" smtClean="0">
                <a:solidFill>
                  <a:schemeClr val="bg1">
                    <a:lumMod val="50000"/>
                  </a:schemeClr>
                </a:solidFill>
                <a:latin typeface="Lato Light" panose="020F0302020204030203" pitchFamily="34" charset="0"/>
              </a:rPr>
              <a:t>Public PowerPoint Template</a:t>
            </a:r>
            <a:endParaRPr lang="en-US" sz="900" b="0" dirty="0">
              <a:solidFill>
                <a:schemeClr val="bg1">
                  <a:lumMod val="50000"/>
                </a:schemeClr>
              </a:solidFill>
              <a:latin typeface="Lato Light" panose="020F0302020204030203" pitchFamily="34" charset="0"/>
            </a:endParaRPr>
          </a:p>
        </p:txBody>
      </p:sp>
      <p:sp>
        <p:nvSpPr>
          <p:cNvPr id="20" name="Picture Placeholder 2"/>
          <p:cNvSpPr>
            <a:spLocks noGrp="1"/>
          </p:cNvSpPr>
          <p:nvPr>
            <p:ph type="pic" sz="quarter" idx="13"/>
          </p:nvPr>
        </p:nvSpPr>
        <p:spPr>
          <a:xfrm>
            <a:off x="4792904" y="2368550"/>
            <a:ext cx="3659187" cy="3041338"/>
          </a:xfrm>
          <a:prstGeom prst="rect">
            <a:avLst/>
          </a:prstGeom>
        </p:spPr>
        <p:txBody>
          <a:bodyPr/>
          <a:lstStyle>
            <a:lvl1pPr>
              <a:defRPr sz="1000">
                <a:solidFill>
                  <a:schemeClr val="tx2"/>
                </a:solidFill>
                <a:latin typeface="Lato" panose="020F0502020204030203" pitchFamily="34" charset="0"/>
              </a:defRPr>
            </a:lvl1pPr>
          </a:lstStyle>
          <a:p>
            <a:endParaRPr lang="en-US"/>
          </a:p>
        </p:txBody>
      </p:sp>
      <p:sp>
        <p:nvSpPr>
          <p:cNvPr id="22" name="Rectangle 21"/>
          <p:cNvSpPr/>
          <p:nvPr userDrawn="1"/>
        </p:nvSpPr>
        <p:spPr>
          <a:xfrm>
            <a:off x="607060" y="1331548"/>
            <a:ext cx="338328" cy="365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4"/>
          </a:p>
        </p:txBody>
      </p:sp>
    </p:spTree>
    <p:extLst>
      <p:ext uri="{BB962C8B-B14F-4D97-AF65-F5344CB8AC3E}">
        <p14:creationId xmlns:p14="http://schemas.microsoft.com/office/powerpoint/2010/main" val="106958780"/>
      </p:ext>
    </p:extLst>
  </p:cSld>
  <p:clrMapOvr>
    <a:masterClrMapping/>
  </p:clrMapOvr>
  <mc:AlternateContent xmlns:mc="http://schemas.openxmlformats.org/markup-compatibility/2006" xmlns:p14="http://schemas.microsoft.com/office/powerpoint/2010/main">
    <mc:Choice Requires="p14">
      <p:transition p14:dur="0" advClick="0" advTm="100"/>
    </mc:Choice>
    <mc:Fallback xmlns="">
      <p:transition advClick="0" advTm="100"/>
    </mc:Fallback>
  </mc:AlternateContent>
  <p:timing>
    <p:tnLst>
      <p:par>
        <p:cTn id="1" dur="indefinite" restart="never" nodeType="tmRoot"/>
      </p:par>
    </p:tnLst>
  </p:timing>
  <p:extLst mod="1">
    <p:ext uri="{DCECCB84-F9BA-43D5-87BE-67443E8EF086}">
      <p15:sldGuideLst xmlns:p15="http://schemas.microsoft.com/office/powerpoint/2012/main">
        <p15:guide id="1" pos="405">
          <p15:clr>
            <a:srgbClr val="FBAE40"/>
          </p15:clr>
        </p15:guide>
        <p15:guide id="2" pos="5833">
          <p15:clr>
            <a:srgbClr val="FBAE40"/>
          </p15:clr>
        </p15:guide>
        <p15:guide id="3" orient="horz" pos="1264">
          <p15:clr>
            <a:srgbClr val="FBAE40"/>
          </p15:clr>
        </p15:guide>
        <p15:guide id="4" orient="horz" pos="3760">
          <p15:clr>
            <a:srgbClr val="FBAE40"/>
          </p15:clr>
        </p15:guide>
        <p15:guide id="5" pos="5595">
          <p15:clr>
            <a:srgbClr val="FBAE40"/>
          </p15:clr>
        </p15:guide>
        <p15:guide id="6" pos="642">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Portfolio Page 5">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685326" y="2362200"/>
            <a:ext cx="2328738" cy="3035300"/>
          </a:xfrm>
          <a:prstGeom prst="rect">
            <a:avLst/>
          </a:prstGeom>
        </p:spPr>
        <p:txBody>
          <a:bodyPr/>
          <a:lstStyle>
            <a:lvl1pPr>
              <a:defRPr sz="1000">
                <a:solidFill>
                  <a:schemeClr val="tx2"/>
                </a:solidFill>
                <a:latin typeface="Lato" panose="020F0502020204030203" pitchFamily="34" charset="0"/>
              </a:defRPr>
            </a:lvl1pPr>
          </a:lstStyle>
          <a:p>
            <a:endParaRPr lang="en-US"/>
          </a:p>
        </p:txBody>
      </p:sp>
      <p:sp>
        <p:nvSpPr>
          <p:cNvPr id="3" name="Rectangle 2"/>
          <p:cNvSpPr/>
          <p:nvPr userDrawn="1"/>
        </p:nvSpPr>
        <p:spPr>
          <a:xfrm>
            <a:off x="8199438" y="6369052"/>
            <a:ext cx="350202" cy="488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4"/>
          </a:p>
        </p:txBody>
      </p:sp>
      <p:sp>
        <p:nvSpPr>
          <p:cNvPr id="9" name="Text Placeholder 8"/>
          <p:cNvSpPr>
            <a:spLocks noGrp="1"/>
          </p:cNvSpPr>
          <p:nvPr>
            <p:ph type="body" sz="quarter" idx="10"/>
          </p:nvPr>
        </p:nvSpPr>
        <p:spPr>
          <a:xfrm>
            <a:off x="594360" y="479867"/>
            <a:ext cx="7955280" cy="483831"/>
          </a:xfrm>
          <a:prstGeom prst="rect">
            <a:avLst/>
          </a:prstGeom>
        </p:spPr>
        <p:txBody>
          <a:bodyPr lIns="0" tIns="0" rIns="0" bIns="0"/>
          <a:lstStyle>
            <a:lvl1pPr marL="0" indent="0" algn="l">
              <a:buNone/>
              <a:defRPr sz="2700" b="1" cap="none" spc="0" baseline="0">
                <a:solidFill>
                  <a:schemeClr val="tx2"/>
                </a:solidFill>
                <a:latin typeface="Lato" panose="020F0502020204030203" pitchFamily="34" charset="0"/>
                <a:ea typeface="Roboto" panose="02000000000000000000" pitchFamily="2" charset="0"/>
              </a:defRPr>
            </a:lvl1pPr>
          </a:lstStyle>
          <a:p>
            <a:pPr lvl="0"/>
            <a:r>
              <a:rPr lang="en-US" dirty="0" smtClean="0"/>
              <a:t>Click to edit Master text styles</a:t>
            </a:r>
          </a:p>
        </p:txBody>
      </p:sp>
      <p:sp>
        <p:nvSpPr>
          <p:cNvPr id="11" name="Text Placeholder 8"/>
          <p:cNvSpPr>
            <a:spLocks noGrp="1"/>
          </p:cNvSpPr>
          <p:nvPr>
            <p:ph type="body" sz="quarter" idx="11"/>
          </p:nvPr>
        </p:nvSpPr>
        <p:spPr>
          <a:xfrm>
            <a:off x="594360" y="998372"/>
            <a:ext cx="7955280" cy="226255"/>
          </a:xfrm>
          <a:prstGeom prst="rect">
            <a:avLst/>
          </a:prstGeom>
        </p:spPr>
        <p:txBody>
          <a:bodyPr lIns="0" tIns="0" rIns="0" bIns="0"/>
          <a:lstStyle>
            <a:lvl1pPr marL="0" indent="0" algn="l">
              <a:buNone/>
              <a:defRPr sz="1100" b="0" cap="none" baseline="0">
                <a:solidFill>
                  <a:schemeClr val="bg1">
                    <a:lumMod val="50000"/>
                  </a:schemeClr>
                </a:solidFill>
                <a:latin typeface="Lato Light" panose="020F0302020204030203" pitchFamily="34" charset="0"/>
              </a:defRPr>
            </a:lvl1pPr>
          </a:lstStyle>
          <a:p>
            <a:pPr lvl="0"/>
            <a:r>
              <a:rPr lang="en-US" dirty="0" smtClean="0"/>
              <a:t>Click to edit Master text styles</a:t>
            </a:r>
          </a:p>
        </p:txBody>
      </p:sp>
      <p:sp>
        <p:nvSpPr>
          <p:cNvPr id="6" name="TextBox 5"/>
          <p:cNvSpPr txBox="1"/>
          <p:nvPr userDrawn="1"/>
        </p:nvSpPr>
        <p:spPr>
          <a:xfrm>
            <a:off x="8207431" y="6452871"/>
            <a:ext cx="331676" cy="138499"/>
          </a:xfrm>
          <a:prstGeom prst="rect">
            <a:avLst/>
          </a:prstGeom>
          <a:noFill/>
        </p:spPr>
        <p:txBody>
          <a:bodyPr wrap="square" lIns="0" tIns="0" rIns="0" bIns="0" rtlCol="0">
            <a:spAutoFit/>
          </a:bodyPr>
          <a:lstStyle/>
          <a:p>
            <a:pPr algn="ctr"/>
            <a:fld id="{0734B565-F3A7-4F3A-A7A3-CEB56CC79533}" type="slidenum">
              <a:rPr lang="en-US" sz="900" b="0" smtClean="0">
                <a:solidFill>
                  <a:schemeClr val="bg1"/>
                </a:solidFill>
                <a:latin typeface="Lato" panose="020F0502020204030203" pitchFamily="34" charset="0"/>
              </a:rPr>
              <a:pPr algn="ctr"/>
              <a:t>‹#›</a:t>
            </a:fld>
            <a:endParaRPr lang="en-US" sz="900" b="0" dirty="0">
              <a:solidFill>
                <a:schemeClr val="bg1"/>
              </a:solidFill>
              <a:latin typeface="Lato" panose="020F0502020204030203" pitchFamily="34" charset="0"/>
            </a:endParaRPr>
          </a:p>
        </p:txBody>
      </p:sp>
      <p:sp>
        <p:nvSpPr>
          <p:cNvPr id="13" name="TextBox 12"/>
          <p:cNvSpPr txBox="1"/>
          <p:nvPr userDrawn="1"/>
        </p:nvSpPr>
        <p:spPr>
          <a:xfrm>
            <a:off x="6238875" y="6452871"/>
            <a:ext cx="1765300" cy="138499"/>
          </a:xfrm>
          <a:prstGeom prst="rect">
            <a:avLst/>
          </a:prstGeom>
          <a:noFill/>
        </p:spPr>
        <p:txBody>
          <a:bodyPr wrap="square" lIns="0" tIns="0" rIns="0" bIns="0" rtlCol="0">
            <a:spAutoFit/>
          </a:bodyPr>
          <a:lstStyle/>
          <a:p>
            <a:pPr algn="r">
              <a:lnSpc>
                <a:spcPct val="100000"/>
              </a:lnSpc>
              <a:spcAft>
                <a:spcPts val="0"/>
              </a:spcAft>
            </a:pPr>
            <a:r>
              <a:rPr lang="en-US" sz="900" b="0" dirty="0" smtClean="0">
                <a:solidFill>
                  <a:schemeClr val="bg1">
                    <a:lumMod val="50000"/>
                  </a:schemeClr>
                </a:solidFill>
                <a:latin typeface="Lato Light" panose="020F0302020204030203" pitchFamily="34" charset="0"/>
              </a:rPr>
              <a:t>Public PowerPoint Template</a:t>
            </a:r>
            <a:endParaRPr lang="en-US" sz="900" b="0" dirty="0">
              <a:solidFill>
                <a:schemeClr val="bg1">
                  <a:lumMod val="50000"/>
                </a:schemeClr>
              </a:solidFill>
              <a:latin typeface="Lato Light" panose="020F0302020204030203" pitchFamily="34" charset="0"/>
            </a:endParaRPr>
          </a:p>
        </p:txBody>
      </p:sp>
      <p:sp>
        <p:nvSpPr>
          <p:cNvPr id="17" name="Picture Placeholder 2"/>
          <p:cNvSpPr>
            <a:spLocks noGrp="1"/>
          </p:cNvSpPr>
          <p:nvPr>
            <p:ph type="pic" sz="quarter" idx="13"/>
          </p:nvPr>
        </p:nvSpPr>
        <p:spPr>
          <a:xfrm>
            <a:off x="3407631" y="2362200"/>
            <a:ext cx="2328738" cy="3035300"/>
          </a:xfrm>
          <a:prstGeom prst="rect">
            <a:avLst/>
          </a:prstGeom>
        </p:spPr>
        <p:txBody>
          <a:bodyPr/>
          <a:lstStyle>
            <a:lvl1pPr>
              <a:defRPr sz="1000">
                <a:solidFill>
                  <a:schemeClr val="tx2"/>
                </a:solidFill>
                <a:latin typeface="Lato" panose="020F0502020204030203" pitchFamily="34" charset="0"/>
              </a:defRPr>
            </a:lvl1pPr>
          </a:lstStyle>
          <a:p>
            <a:endParaRPr lang="en-US"/>
          </a:p>
        </p:txBody>
      </p:sp>
      <p:sp>
        <p:nvSpPr>
          <p:cNvPr id="18" name="Picture Placeholder 2"/>
          <p:cNvSpPr>
            <a:spLocks noGrp="1"/>
          </p:cNvSpPr>
          <p:nvPr>
            <p:ph type="pic" sz="quarter" idx="14"/>
          </p:nvPr>
        </p:nvSpPr>
        <p:spPr>
          <a:xfrm>
            <a:off x="6142001" y="2362200"/>
            <a:ext cx="2328738" cy="3035300"/>
          </a:xfrm>
          <a:prstGeom prst="rect">
            <a:avLst/>
          </a:prstGeom>
        </p:spPr>
        <p:txBody>
          <a:bodyPr/>
          <a:lstStyle>
            <a:lvl1pPr>
              <a:defRPr sz="1000">
                <a:solidFill>
                  <a:schemeClr val="tx2"/>
                </a:solidFill>
                <a:latin typeface="Lato" panose="020F0502020204030203" pitchFamily="34" charset="0"/>
              </a:defRPr>
            </a:lvl1pPr>
          </a:lstStyle>
          <a:p>
            <a:endParaRPr lang="en-US"/>
          </a:p>
        </p:txBody>
      </p:sp>
      <p:sp>
        <p:nvSpPr>
          <p:cNvPr id="27" name="Rectangle 26"/>
          <p:cNvSpPr/>
          <p:nvPr userDrawn="1"/>
        </p:nvSpPr>
        <p:spPr>
          <a:xfrm>
            <a:off x="607060" y="1331548"/>
            <a:ext cx="338328" cy="365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4"/>
          </a:p>
        </p:txBody>
      </p:sp>
    </p:spTree>
    <p:extLst>
      <p:ext uri="{BB962C8B-B14F-4D97-AF65-F5344CB8AC3E}">
        <p14:creationId xmlns:p14="http://schemas.microsoft.com/office/powerpoint/2010/main" val="3777499001"/>
      </p:ext>
    </p:extLst>
  </p:cSld>
  <p:clrMapOvr>
    <a:masterClrMapping/>
  </p:clrMapOvr>
  <mc:AlternateContent xmlns:mc="http://schemas.openxmlformats.org/markup-compatibility/2006" xmlns:p14="http://schemas.microsoft.com/office/powerpoint/2010/main">
    <mc:Choice Requires="p14">
      <p:transition p14:dur="0" advClick="0" advTm="100"/>
    </mc:Choice>
    <mc:Fallback xmlns="">
      <p:transition advClick="0" advTm="100"/>
    </mc:Fallback>
  </mc:AlternateContent>
  <p:timing>
    <p:tnLst>
      <p:par>
        <p:cTn id="1" dur="indefinite" restart="never" nodeType="tmRoot"/>
      </p:par>
    </p:tnLst>
  </p:timing>
  <p:extLst mod="1">
    <p:ext uri="{DCECCB84-F9BA-43D5-87BE-67443E8EF086}">
      <p15:sldGuideLst xmlns:p15="http://schemas.microsoft.com/office/powerpoint/2012/main">
        <p15:guide id="1" pos="405">
          <p15:clr>
            <a:srgbClr val="FBAE40"/>
          </p15:clr>
        </p15:guide>
        <p15:guide id="2" pos="5833">
          <p15:clr>
            <a:srgbClr val="FBAE40"/>
          </p15:clr>
        </p15:guide>
        <p15:guide id="3" orient="horz" pos="1264">
          <p15:clr>
            <a:srgbClr val="FBAE40"/>
          </p15:clr>
        </p15:guide>
        <p15:guide id="4" orient="horz" pos="3760">
          <p15:clr>
            <a:srgbClr val="FBAE40"/>
          </p15:clr>
        </p15:guide>
        <p15:guide id="5" pos="5595">
          <p15:clr>
            <a:srgbClr val="FBAE40"/>
          </p15:clr>
        </p15:guide>
        <p15:guide id="6" pos="642">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MacBook Pro Page Show">
    <p:spTree>
      <p:nvGrpSpPr>
        <p:cNvPr id="1" name=""/>
        <p:cNvGrpSpPr/>
        <p:nvPr/>
      </p:nvGrpSpPr>
      <p:grpSpPr>
        <a:xfrm>
          <a:off x="0" y="0"/>
          <a:ext cx="0" cy="0"/>
          <a:chOff x="0" y="0"/>
          <a:chExt cx="0" cy="0"/>
        </a:xfrm>
      </p:grpSpPr>
      <p:sp>
        <p:nvSpPr>
          <p:cNvPr id="3" name="Rectangle 2"/>
          <p:cNvSpPr/>
          <p:nvPr userDrawn="1"/>
        </p:nvSpPr>
        <p:spPr>
          <a:xfrm>
            <a:off x="8199438" y="6369052"/>
            <a:ext cx="350202" cy="488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4"/>
          </a:p>
        </p:txBody>
      </p:sp>
      <p:sp>
        <p:nvSpPr>
          <p:cNvPr id="9" name="Text Placeholder 8"/>
          <p:cNvSpPr>
            <a:spLocks noGrp="1"/>
          </p:cNvSpPr>
          <p:nvPr>
            <p:ph type="body" sz="quarter" idx="10"/>
          </p:nvPr>
        </p:nvSpPr>
        <p:spPr>
          <a:xfrm>
            <a:off x="594360" y="479867"/>
            <a:ext cx="7955280" cy="483831"/>
          </a:xfrm>
          <a:prstGeom prst="rect">
            <a:avLst/>
          </a:prstGeom>
        </p:spPr>
        <p:txBody>
          <a:bodyPr lIns="0" tIns="0" rIns="0" bIns="0"/>
          <a:lstStyle>
            <a:lvl1pPr marL="0" indent="0" algn="l">
              <a:buNone/>
              <a:defRPr sz="2700" b="1" cap="none" spc="0" baseline="0">
                <a:solidFill>
                  <a:schemeClr val="tx2"/>
                </a:solidFill>
                <a:latin typeface="Lato" panose="020F0502020204030203" pitchFamily="34" charset="0"/>
                <a:ea typeface="Roboto" panose="02000000000000000000" pitchFamily="2" charset="0"/>
              </a:defRPr>
            </a:lvl1pPr>
          </a:lstStyle>
          <a:p>
            <a:pPr lvl="0"/>
            <a:r>
              <a:rPr lang="en-US" dirty="0" smtClean="0"/>
              <a:t>Click to edit Master text styles</a:t>
            </a:r>
          </a:p>
        </p:txBody>
      </p:sp>
      <p:sp>
        <p:nvSpPr>
          <p:cNvPr id="11" name="Text Placeholder 8"/>
          <p:cNvSpPr>
            <a:spLocks noGrp="1"/>
          </p:cNvSpPr>
          <p:nvPr>
            <p:ph type="body" sz="quarter" idx="11"/>
          </p:nvPr>
        </p:nvSpPr>
        <p:spPr>
          <a:xfrm>
            <a:off x="594360" y="998372"/>
            <a:ext cx="7955280" cy="226255"/>
          </a:xfrm>
          <a:prstGeom prst="rect">
            <a:avLst/>
          </a:prstGeom>
        </p:spPr>
        <p:txBody>
          <a:bodyPr lIns="0" tIns="0" rIns="0" bIns="0"/>
          <a:lstStyle>
            <a:lvl1pPr marL="0" indent="0" algn="l">
              <a:buNone/>
              <a:defRPr sz="1100" b="0" cap="none" baseline="0">
                <a:solidFill>
                  <a:schemeClr val="bg1">
                    <a:lumMod val="50000"/>
                  </a:schemeClr>
                </a:solidFill>
                <a:latin typeface="Lato Light" panose="020F0302020204030203" pitchFamily="34" charset="0"/>
              </a:defRPr>
            </a:lvl1pPr>
          </a:lstStyle>
          <a:p>
            <a:pPr lvl="0"/>
            <a:r>
              <a:rPr lang="en-US" dirty="0" smtClean="0"/>
              <a:t>Click to edit Master text styles</a:t>
            </a:r>
          </a:p>
        </p:txBody>
      </p:sp>
      <p:sp>
        <p:nvSpPr>
          <p:cNvPr id="6" name="TextBox 5"/>
          <p:cNvSpPr txBox="1"/>
          <p:nvPr userDrawn="1"/>
        </p:nvSpPr>
        <p:spPr>
          <a:xfrm>
            <a:off x="8207431" y="6452871"/>
            <a:ext cx="331676" cy="138499"/>
          </a:xfrm>
          <a:prstGeom prst="rect">
            <a:avLst/>
          </a:prstGeom>
          <a:noFill/>
        </p:spPr>
        <p:txBody>
          <a:bodyPr wrap="square" lIns="0" tIns="0" rIns="0" bIns="0" rtlCol="0">
            <a:spAutoFit/>
          </a:bodyPr>
          <a:lstStyle/>
          <a:p>
            <a:pPr algn="ctr"/>
            <a:fld id="{0734B565-F3A7-4F3A-A7A3-CEB56CC79533}" type="slidenum">
              <a:rPr lang="en-US" sz="900" b="0" smtClean="0">
                <a:solidFill>
                  <a:schemeClr val="bg1"/>
                </a:solidFill>
                <a:latin typeface="Lato" panose="020F0502020204030203" pitchFamily="34" charset="0"/>
              </a:rPr>
              <a:pPr algn="ctr"/>
              <a:t>‹#›</a:t>
            </a:fld>
            <a:endParaRPr lang="en-US" sz="900" b="0" dirty="0">
              <a:solidFill>
                <a:schemeClr val="bg1"/>
              </a:solidFill>
              <a:latin typeface="Lato" panose="020F0502020204030203" pitchFamily="34" charset="0"/>
            </a:endParaRPr>
          </a:p>
        </p:txBody>
      </p:sp>
      <p:sp>
        <p:nvSpPr>
          <p:cNvPr id="13" name="TextBox 12"/>
          <p:cNvSpPr txBox="1"/>
          <p:nvPr userDrawn="1"/>
        </p:nvSpPr>
        <p:spPr>
          <a:xfrm>
            <a:off x="6238875" y="6452871"/>
            <a:ext cx="1765300" cy="138499"/>
          </a:xfrm>
          <a:prstGeom prst="rect">
            <a:avLst/>
          </a:prstGeom>
          <a:noFill/>
        </p:spPr>
        <p:txBody>
          <a:bodyPr wrap="square" lIns="0" tIns="0" rIns="0" bIns="0" rtlCol="0">
            <a:spAutoFit/>
          </a:bodyPr>
          <a:lstStyle/>
          <a:p>
            <a:pPr algn="r">
              <a:lnSpc>
                <a:spcPct val="100000"/>
              </a:lnSpc>
              <a:spcAft>
                <a:spcPts val="0"/>
              </a:spcAft>
            </a:pPr>
            <a:r>
              <a:rPr lang="en-US" sz="900" b="0" dirty="0" smtClean="0">
                <a:solidFill>
                  <a:schemeClr val="bg1">
                    <a:lumMod val="50000"/>
                  </a:schemeClr>
                </a:solidFill>
                <a:latin typeface="Lato Light" panose="020F0302020204030203" pitchFamily="34" charset="0"/>
              </a:rPr>
              <a:t>Public PowerPoint Template</a:t>
            </a:r>
            <a:endParaRPr lang="en-US" sz="900" b="0" dirty="0">
              <a:solidFill>
                <a:schemeClr val="bg1">
                  <a:lumMod val="50000"/>
                </a:schemeClr>
              </a:solidFill>
              <a:latin typeface="Lato Light" panose="020F0302020204030203" pitchFamily="34" charset="0"/>
            </a:endParaRPr>
          </a:p>
        </p:txBody>
      </p:sp>
      <p:sp>
        <p:nvSpPr>
          <p:cNvPr id="18" name="Picture Placeholder 2"/>
          <p:cNvSpPr>
            <a:spLocks noGrp="1"/>
          </p:cNvSpPr>
          <p:nvPr>
            <p:ph type="pic" sz="quarter" idx="14"/>
          </p:nvPr>
        </p:nvSpPr>
        <p:spPr>
          <a:xfrm>
            <a:off x="4445000" y="2581276"/>
            <a:ext cx="3563938" cy="2424113"/>
          </a:xfrm>
          <a:prstGeom prst="rect">
            <a:avLst/>
          </a:prstGeom>
        </p:spPr>
        <p:txBody>
          <a:bodyPr/>
          <a:lstStyle>
            <a:lvl1pPr>
              <a:defRPr sz="1000">
                <a:solidFill>
                  <a:schemeClr val="tx2"/>
                </a:solidFill>
                <a:latin typeface="Lato" panose="020F0502020204030203" pitchFamily="34" charset="0"/>
              </a:defRPr>
            </a:lvl1pPr>
          </a:lstStyle>
          <a:p>
            <a:endParaRPr lang="en-US"/>
          </a:p>
        </p:txBody>
      </p:sp>
      <p:sp>
        <p:nvSpPr>
          <p:cNvPr id="12" name="Rectangle 11"/>
          <p:cNvSpPr/>
          <p:nvPr userDrawn="1"/>
        </p:nvSpPr>
        <p:spPr>
          <a:xfrm>
            <a:off x="607060" y="1331548"/>
            <a:ext cx="338328" cy="365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4"/>
          </a:p>
        </p:txBody>
      </p:sp>
    </p:spTree>
    <p:extLst>
      <p:ext uri="{BB962C8B-B14F-4D97-AF65-F5344CB8AC3E}">
        <p14:creationId xmlns:p14="http://schemas.microsoft.com/office/powerpoint/2010/main" val="2005207185"/>
      </p:ext>
    </p:extLst>
  </p:cSld>
  <p:clrMapOvr>
    <a:masterClrMapping/>
  </p:clrMapOvr>
  <mc:AlternateContent xmlns:mc="http://schemas.openxmlformats.org/markup-compatibility/2006" xmlns:p14="http://schemas.microsoft.com/office/powerpoint/2010/main">
    <mc:Choice Requires="p14">
      <p:transition p14:dur="0" advClick="0" advTm="100"/>
    </mc:Choice>
    <mc:Fallback xmlns="">
      <p:transition advClick="0" advTm="100"/>
    </mc:Fallback>
  </mc:AlternateContent>
  <p:timing>
    <p:tnLst>
      <p:par>
        <p:cTn id="1" dur="indefinite" restart="never" nodeType="tmRoot"/>
      </p:par>
    </p:tnLst>
  </p:timing>
  <p:extLst mod="1">
    <p:ext uri="{DCECCB84-F9BA-43D5-87BE-67443E8EF086}">
      <p15:sldGuideLst xmlns:p15="http://schemas.microsoft.com/office/powerpoint/2012/main">
        <p15:guide id="1" pos="405">
          <p15:clr>
            <a:srgbClr val="FBAE40"/>
          </p15:clr>
        </p15:guide>
        <p15:guide id="2" pos="5833">
          <p15:clr>
            <a:srgbClr val="FBAE40"/>
          </p15:clr>
        </p15:guide>
        <p15:guide id="3" orient="horz" pos="1264">
          <p15:clr>
            <a:srgbClr val="FBAE40"/>
          </p15:clr>
        </p15:guide>
        <p15:guide id="4" orient="horz" pos="3760">
          <p15:clr>
            <a:srgbClr val="FBAE40"/>
          </p15:clr>
        </p15:guide>
        <p15:guide id="5" pos="5595">
          <p15:clr>
            <a:srgbClr val="FBAE40"/>
          </p15:clr>
        </p15:guide>
        <p15:guide id="6" pos="642">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iMac Page Show">
    <p:spTree>
      <p:nvGrpSpPr>
        <p:cNvPr id="1" name=""/>
        <p:cNvGrpSpPr/>
        <p:nvPr/>
      </p:nvGrpSpPr>
      <p:grpSpPr>
        <a:xfrm>
          <a:off x="0" y="0"/>
          <a:ext cx="0" cy="0"/>
          <a:chOff x="0" y="0"/>
          <a:chExt cx="0" cy="0"/>
        </a:xfrm>
      </p:grpSpPr>
      <p:sp>
        <p:nvSpPr>
          <p:cNvPr id="3" name="Rectangle 2"/>
          <p:cNvSpPr/>
          <p:nvPr userDrawn="1"/>
        </p:nvSpPr>
        <p:spPr>
          <a:xfrm>
            <a:off x="8199438" y="6369052"/>
            <a:ext cx="350202" cy="488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4"/>
          </a:p>
        </p:txBody>
      </p:sp>
      <p:sp>
        <p:nvSpPr>
          <p:cNvPr id="9" name="Text Placeholder 8"/>
          <p:cNvSpPr>
            <a:spLocks noGrp="1"/>
          </p:cNvSpPr>
          <p:nvPr>
            <p:ph type="body" sz="quarter" idx="10"/>
          </p:nvPr>
        </p:nvSpPr>
        <p:spPr>
          <a:xfrm>
            <a:off x="594360" y="479867"/>
            <a:ext cx="7955280" cy="483831"/>
          </a:xfrm>
          <a:prstGeom prst="rect">
            <a:avLst/>
          </a:prstGeom>
        </p:spPr>
        <p:txBody>
          <a:bodyPr lIns="0" tIns="0" rIns="0" bIns="0"/>
          <a:lstStyle>
            <a:lvl1pPr marL="0" indent="0" algn="l">
              <a:buNone/>
              <a:defRPr sz="2700" b="1" cap="none" spc="0" baseline="0">
                <a:solidFill>
                  <a:schemeClr val="tx2"/>
                </a:solidFill>
                <a:latin typeface="Lato" panose="020F0502020204030203" pitchFamily="34" charset="0"/>
                <a:ea typeface="Roboto" panose="02000000000000000000" pitchFamily="2" charset="0"/>
              </a:defRPr>
            </a:lvl1pPr>
          </a:lstStyle>
          <a:p>
            <a:pPr lvl="0"/>
            <a:r>
              <a:rPr lang="en-US" dirty="0" smtClean="0"/>
              <a:t>Click to edit Master text styles</a:t>
            </a:r>
          </a:p>
        </p:txBody>
      </p:sp>
      <p:sp>
        <p:nvSpPr>
          <p:cNvPr id="11" name="Text Placeholder 8"/>
          <p:cNvSpPr>
            <a:spLocks noGrp="1"/>
          </p:cNvSpPr>
          <p:nvPr>
            <p:ph type="body" sz="quarter" idx="11"/>
          </p:nvPr>
        </p:nvSpPr>
        <p:spPr>
          <a:xfrm>
            <a:off x="594360" y="998372"/>
            <a:ext cx="7955280" cy="226255"/>
          </a:xfrm>
          <a:prstGeom prst="rect">
            <a:avLst/>
          </a:prstGeom>
        </p:spPr>
        <p:txBody>
          <a:bodyPr lIns="0" tIns="0" rIns="0" bIns="0"/>
          <a:lstStyle>
            <a:lvl1pPr marL="0" indent="0" algn="l">
              <a:buNone/>
              <a:defRPr sz="1100" b="0" cap="none" baseline="0">
                <a:solidFill>
                  <a:schemeClr val="bg1">
                    <a:lumMod val="50000"/>
                  </a:schemeClr>
                </a:solidFill>
                <a:latin typeface="Lato Light" panose="020F0302020204030203" pitchFamily="34" charset="0"/>
              </a:defRPr>
            </a:lvl1pPr>
          </a:lstStyle>
          <a:p>
            <a:pPr lvl="0"/>
            <a:r>
              <a:rPr lang="en-US" dirty="0" smtClean="0"/>
              <a:t>Click to edit Master text styles</a:t>
            </a:r>
          </a:p>
        </p:txBody>
      </p:sp>
      <p:sp>
        <p:nvSpPr>
          <p:cNvPr id="6" name="TextBox 5"/>
          <p:cNvSpPr txBox="1"/>
          <p:nvPr userDrawn="1"/>
        </p:nvSpPr>
        <p:spPr>
          <a:xfrm>
            <a:off x="8207431" y="6452871"/>
            <a:ext cx="331676" cy="138499"/>
          </a:xfrm>
          <a:prstGeom prst="rect">
            <a:avLst/>
          </a:prstGeom>
          <a:noFill/>
        </p:spPr>
        <p:txBody>
          <a:bodyPr wrap="square" lIns="0" tIns="0" rIns="0" bIns="0" rtlCol="0">
            <a:spAutoFit/>
          </a:bodyPr>
          <a:lstStyle/>
          <a:p>
            <a:pPr algn="ctr"/>
            <a:fld id="{0734B565-F3A7-4F3A-A7A3-CEB56CC79533}" type="slidenum">
              <a:rPr lang="en-US" sz="900" b="0" smtClean="0">
                <a:solidFill>
                  <a:schemeClr val="bg1"/>
                </a:solidFill>
                <a:latin typeface="Lato" panose="020F0502020204030203" pitchFamily="34" charset="0"/>
              </a:rPr>
              <a:pPr algn="ctr"/>
              <a:t>‹#›</a:t>
            </a:fld>
            <a:endParaRPr lang="en-US" sz="900" b="0" dirty="0">
              <a:solidFill>
                <a:schemeClr val="bg1"/>
              </a:solidFill>
              <a:latin typeface="Lato" panose="020F0502020204030203" pitchFamily="34" charset="0"/>
            </a:endParaRPr>
          </a:p>
        </p:txBody>
      </p:sp>
      <p:sp>
        <p:nvSpPr>
          <p:cNvPr id="13" name="TextBox 12"/>
          <p:cNvSpPr txBox="1"/>
          <p:nvPr userDrawn="1"/>
        </p:nvSpPr>
        <p:spPr>
          <a:xfrm>
            <a:off x="6238875" y="6452871"/>
            <a:ext cx="1765300" cy="138499"/>
          </a:xfrm>
          <a:prstGeom prst="rect">
            <a:avLst/>
          </a:prstGeom>
          <a:noFill/>
        </p:spPr>
        <p:txBody>
          <a:bodyPr wrap="square" lIns="0" tIns="0" rIns="0" bIns="0" rtlCol="0">
            <a:spAutoFit/>
          </a:bodyPr>
          <a:lstStyle/>
          <a:p>
            <a:pPr algn="r">
              <a:lnSpc>
                <a:spcPct val="100000"/>
              </a:lnSpc>
              <a:spcAft>
                <a:spcPts val="0"/>
              </a:spcAft>
            </a:pPr>
            <a:r>
              <a:rPr lang="en-US" sz="900" b="0" dirty="0" smtClean="0">
                <a:solidFill>
                  <a:schemeClr val="bg1">
                    <a:lumMod val="50000"/>
                  </a:schemeClr>
                </a:solidFill>
                <a:latin typeface="Lato Light" panose="020F0302020204030203" pitchFamily="34" charset="0"/>
              </a:rPr>
              <a:t>Public PowerPoint Template</a:t>
            </a:r>
            <a:endParaRPr lang="en-US" sz="900" b="0" dirty="0">
              <a:solidFill>
                <a:schemeClr val="bg1">
                  <a:lumMod val="50000"/>
                </a:schemeClr>
              </a:solidFill>
              <a:latin typeface="Lato Light" panose="020F0302020204030203" pitchFamily="34" charset="0"/>
            </a:endParaRPr>
          </a:p>
        </p:txBody>
      </p:sp>
      <p:sp>
        <p:nvSpPr>
          <p:cNvPr id="18" name="Picture Placeholder 2"/>
          <p:cNvSpPr>
            <a:spLocks noGrp="1"/>
          </p:cNvSpPr>
          <p:nvPr>
            <p:ph type="pic" sz="quarter" idx="14"/>
          </p:nvPr>
        </p:nvSpPr>
        <p:spPr>
          <a:xfrm>
            <a:off x="837438" y="2520950"/>
            <a:ext cx="2940812" cy="1905000"/>
          </a:xfrm>
          <a:prstGeom prst="rect">
            <a:avLst/>
          </a:prstGeom>
        </p:spPr>
        <p:txBody>
          <a:bodyPr/>
          <a:lstStyle>
            <a:lvl1pPr>
              <a:defRPr sz="1000">
                <a:solidFill>
                  <a:schemeClr val="tx2"/>
                </a:solidFill>
                <a:latin typeface="Lato" panose="020F0502020204030203" pitchFamily="34" charset="0"/>
              </a:defRPr>
            </a:lvl1pPr>
          </a:lstStyle>
          <a:p>
            <a:endParaRPr lang="en-US"/>
          </a:p>
        </p:txBody>
      </p:sp>
      <p:sp>
        <p:nvSpPr>
          <p:cNvPr id="12" name="Rectangle 11"/>
          <p:cNvSpPr/>
          <p:nvPr userDrawn="1"/>
        </p:nvSpPr>
        <p:spPr>
          <a:xfrm>
            <a:off x="607060" y="1331548"/>
            <a:ext cx="338328" cy="365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4"/>
          </a:p>
        </p:txBody>
      </p:sp>
    </p:spTree>
    <p:extLst>
      <p:ext uri="{BB962C8B-B14F-4D97-AF65-F5344CB8AC3E}">
        <p14:creationId xmlns:p14="http://schemas.microsoft.com/office/powerpoint/2010/main" val="1624314594"/>
      </p:ext>
    </p:extLst>
  </p:cSld>
  <p:clrMapOvr>
    <a:masterClrMapping/>
  </p:clrMapOvr>
  <mc:AlternateContent xmlns:mc="http://schemas.openxmlformats.org/markup-compatibility/2006" xmlns:p14="http://schemas.microsoft.com/office/powerpoint/2010/main">
    <mc:Choice Requires="p14">
      <p:transition p14:dur="0" advClick="0" advTm="100"/>
    </mc:Choice>
    <mc:Fallback xmlns="">
      <p:transition advClick="0" advTm="100"/>
    </mc:Fallback>
  </mc:AlternateContent>
  <p:timing>
    <p:tnLst>
      <p:par>
        <p:cTn id="1" dur="indefinite" restart="never" nodeType="tmRoot"/>
      </p:par>
    </p:tnLst>
  </p:timing>
  <p:extLst mod="1">
    <p:ext uri="{DCECCB84-F9BA-43D5-87BE-67443E8EF086}">
      <p15:sldGuideLst xmlns:p15="http://schemas.microsoft.com/office/powerpoint/2012/main">
        <p15:guide id="1" pos="405">
          <p15:clr>
            <a:srgbClr val="FBAE40"/>
          </p15:clr>
        </p15:guide>
        <p15:guide id="2" pos="5833">
          <p15:clr>
            <a:srgbClr val="FBAE40"/>
          </p15:clr>
        </p15:guide>
        <p15:guide id="3" orient="horz" pos="1264">
          <p15:clr>
            <a:srgbClr val="FBAE40"/>
          </p15:clr>
        </p15:guide>
        <p15:guide id="4" orient="horz" pos="3760">
          <p15:clr>
            <a:srgbClr val="FBAE40"/>
          </p15:clr>
        </p15:guide>
        <p15:guide id="5" pos="5595">
          <p15:clr>
            <a:srgbClr val="FBAE40"/>
          </p15:clr>
        </p15:guide>
        <p15:guide id="6" pos="64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ablet &amp; iPhone Page Show">
    <p:spTree>
      <p:nvGrpSpPr>
        <p:cNvPr id="1" name=""/>
        <p:cNvGrpSpPr/>
        <p:nvPr/>
      </p:nvGrpSpPr>
      <p:grpSpPr>
        <a:xfrm>
          <a:off x="0" y="0"/>
          <a:ext cx="0" cy="0"/>
          <a:chOff x="0" y="0"/>
          <a:chExt cx="0" cy="0"/>
        </a:xfrm>
      </p:grpSpPr>
      <p:sp>
        <p:nvSpPr>
          <p:cNvPr id="3" name="Rectangle 2"/>
          <p:cNvSpPr/>
          <p:nvPr userDrawn="1"/>
        </p:nvSpPr>
        <p:spPr>
          <a:xfrm>
            <a:off x="8199438" y="6369052"/>
            <a:ext cx="350202" cy="488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4"/>
          </a:p>
        </p:txBody>
      </p:sp>
      <p:sp>
        <p:nvSpPr>
          <p:cNvPr id="9" name="Text Placeholder 8"/>
          <p:cNvSpPr>
            <a:spLocks noGrp="1"/>
          </p:cNvSpPr>
          <p:nvPr>
            <p:ph type="body" sz="quarter" idx="10"/>
          </p:nvPr>
        </p:nvSpPr>
        <p:spPr>
          <a:xfrm>
            <a:off x="594360" y="479867"/>
            <a:ext cx="7955280" cy="483831"/>
          </a:xfrm>
          <a:prstGeom prst="rect">
            <a:avLst/>
          </a:prstGeom>
        </p:spPr>
        <p:txBody>
          <a:bodyPr lIns="0" tIns="0" rIns="0" bIns="0"/>
          <a:lstStyle>
            <a:lvl1pPr marL="0" indent="0" algn="l">
              <a:buNone/>
              <a:defRPr sz="2700" b="1" cap="none" spc="0" baseline="0">
                <a:solidFill>
                  <a:schemeClr val="tx2"/>
                </a:solidFill>
                <a:latin typeface="Lato" panose="020F0502020204030203" pitchFamily="34" charset="0"/>
                <a:ea typeface="Roboto" panose="02000000000000000000" pitchFamily="2" charset="0"/>
              </a:defRPr>
            </a:lvl1pPr>
          </a:lstStyle>
          <a:p>
            <a:pPr lvl="0"/>
            <a:r>
              <a:rPr lang="en-US" dirty="0" smtClean="0"/>
              <a:t>Click to edit Master text styles</a:t>
            </a:r>
          </a:p>
        </p:txBody>
      </p:sp>
      <p:sp>
        <p:nvSpPr>
          <p:cNvPr id="11" name="Text Placeholder 8"/>
          <p:cNvSpPr>
            <a:spLocks noGrp="1"/>
          </p:cNvSpPr>
          <p:nvPr>
            <p:ph type="body" sz="quarter" idx="11"/>
          </p:nvPr>
        </p:nvSpPr>
        <p:spPr>
          <a:xfrm>
            <a:off x="594360" y="998372"/>
            <a:ext cx="7955280" cy="226255"/>
          </a:xfrm>
          <a:prstGeom prst="rect">
            <a:avLst/>
          </a:prstGeom>
        </p:spPr>
        <p:txBody>
          <a:bodyPr lIns="0" tIns="0" rIns="0" bIns="0"/>
          <a:lstStyle>
            <a:lvl1pPr marL="0" indent="0" algn="l">
              <a:buNone/>
              <a:defRPr sz="1100" b="0" cap="none" baseline="0">
                <a:solidFill>
                  <a:schemeClr val="bg1">
                    <a:lumMod val="50000"/>
                  </a:schemeClr>
                </a:solidFill>
                <a:latin typeface="Lato Light" panose="020F0302020204030203" pitchFamily="34" charset="0"/>
              </a:defRPr>
            </a:lvl1pPr>
          </a:lstStyle>
          <a:p>
            <a:pPr lvl="0"/>
            <a:r>
              <a:rPr lang="en-US" dirty="0" smtClean="0"/>
              <a:t>Click to edit Master text styles</a:t>
            </a:r>
          </a:p>
        </p:txBody>
      </p:sp>
      <p:sp>
        <p:nvSpPr>
          <p:cNvPr id="6" name="TextBox 5"/>
          <p:cNvSpPr txBox="1"/>
          <p:nvPr userDrawn="1"/>
        </p:nvSpPr>
        <p:spPr>
          <a:xfrm>
            <a:off x="8207431" y="6452871"/>
            <a:ext cx="331676" cy="138499"/>
          </a:xfrm>
          <a:prstGeom prst="rect">
            <a:avLst/>
          </a:prstGeom>
          <a:noFill/>
        </p:spPr>
        <p:txBody>
          <a:bodyPr wrap="square" lIns="0" tIns="0" rIns="0" bIns="0" rtlCol="0">
            <a:spAutoFit/>
          </a:bodyPr>
          <a:lstStyle/>
          <a:p>
            <a:pPr algn="ctr"/>
            <a:fld id="{0734B565-F3A7-4F3A-A7A3-CEB56CC79533}" type="slidenum">
              <a:rPr lang="en-US" sz="900" b="0" smtClean="0">
                <a:solidFill>
                  <a:schemeClr val="bg1"/>
                </a:solidFill>
                <a:latin typeface="Lato" panose="020F0502020204030203" pitchFamily="34" charset="0"/>
              </a:rPr>
              <a:pPr algn="ctr"/>
              <a:t>‹#›</a:t>
            </a:fld>
            <a:endParaRPr lang="en-US" sz="900" b="0" dirty="0">
              <a:solidFill>
                <a:schemeClr val="bg1"/>
              </a:solidFill>
              <a:latin typeface="Lato" panose="020F0502020204030203" pitchFamily="34" charset="0"/>
            </a:endParaRPr>
          </a:p>
        </p:txBody>
      </p:sp>
      <p:sp>
        <p:nvSpPr>
          <p:cNvPr id="13" name="TextBox 12"/>
          <p:cNvSpPr txBox="1"/>
          <p:nvPr userDrawn="1"/>
        </p:nvSpPr>
        <p:spPr>
          <a:xfrm>
            <a:off x="6238875" y="6452871"/>
            <a:ext cx="1765300" cy="138499"/>
          </a:xfrm>
          <a:prstGeom prst="rect">
            <a:avLst/>
          </a:prstGeom>
          <a:noFill/>
        </p:spPr>
        <p:txBody>
          <a:bodyPr wrap="square" lIns="0" tIns="0" rIns="0" bIns="0" rtlCol="0">
            <a:spAutoFit/>
          </a:bodyPr>
          <a:lstStyle/>
          <a:p>
            <a:pPr algn="r">
              <a:lnSpc>
                <a:spcPct val="100000"/>
              </a:lnSpc>
              <a:spcAft>
                <a:spcPts val="0"/>
              </a:spcAft>
            </a:pPr>
            <a:r>
              <a:rPr lang="en-US" sz="900" b="0" dirty="0" smtClean="0">
                <a:solidFill>
                  <a:schemeClr val="bg1">
                    <a:lumMod val="50000"/>
                  </a:schemeClr>
                </a:solidFill>
                <a:latin typeface="Lato Light" panose="020F0302020204030203" pitchFamily="34" charset="0"/>
              </a:rPr>
              <a:t>Public PowerPoint Template</a:t>
            </a:r>
            <a:endParaRPr lang="en-US" sz="900" b="0" dirty="0">
              <a:solidFill>
                <a:schemeClr val="bg1">
                  <a:lumMod val="50000"/>
                </a:schemeClr>
              </a:solidFill>
              <a:latin typeface="Lato Light" panose="020F0302020204030203" pitchFamily="34" charset="0"/>
            </a:endParaRPr>
          </a:p>
        </p:txBody>
      </p:sp>
      <p:sp>
        <p:nvSpPr>
          <p:cNvPr id="19" name="Picture Placeholder 2"/>
          <p:cNvSpPr>
            <a:spLocks noGrp="1"/>
          </p:cNvSpPr>
          <p:nvPr>
            <p:ph type="pic" sz="quarter" idx="15"/>
          </p:nvPr>
        </p:nvSpPr>
        <p:spPr>
          <a:xfrm>
            <a:off x="6253164" y="2581276"/>
            <a:ext cx="1821656" cy="2614612"/>
          </a:xfrm>
          <a:prstGeom prst="rect">
            <a:avLst/>
          </a:prstGeom>
        </p:spPr>
        <p:txBody>
          <a:bodyPr/>
          <a:lstStyle>
            <a:lvl1pPr>
              <a:defRPr sz="1000">
                <a:solidFill>
                  <a:schemeClr val="tx2"/>
                </a:solidFill>
                <a:latin typeface="Lato" panose="020F0502020204030203" pitchFamily="34" charset="0"/>
              </a:defRPr>
            </a:lvl1pPr>
          </a:lstStyle>
          <a:p>
            <a:endParaRPr lang="en-US"/>
          </a:p>
        </p:txBody>
      </p:sp>
      <p:sp>
        <p:nvSpPr>
          <p:cNvPr id="20" name="Picture Placeholder 2"/>
          <p:cNvSpPr>
            <a:spLocks noGrp="1"/>
          </p:cNvSpPr>
          <p:nvPr>
            <p:ph type="pic" sz="quarter" idx="16"/>
          </p:nvPr>
        </p:nvSpPr>
        <p:spPr>
          <a:xfrm>
            <a:off x="5463808" y="3719783"/>
            <a:ext cx="791736" cy="1523730"/>
          </a:xfrm>
          <a:prstGeom prst="rect">
            <a:avLst/>
          </a:prstGeom>
        </p:spPr>
        <p:txBody>
          <a:bodyPr/>
          <a:lstStyle>
            <a:lvl1pPr>
              <a:defRPr sz="1000">
                <a:solidFill>
                  <a:schemeClr val="tx2"/>
                </a:solidFill>
                <a:latin typeface="Lato" panose="020F0502020204030203" pitchFamily="34" charset="0"/>
              </a:defRPr>
            </a:lvl1pPr>
          </a:lstStyle>
          <a:p>
            <a:endParaRPr lang="en-US" dirty="0"/>
          </a:p>
        </p:txBody>
      </p:sp>
      <p:sp>
        <p:nvSpPr>
          <p:cNvPr id="14" name="Rectangle 13"/>
          <p:cNvSpPr/>
          <p:nvPr userDrawn="1"/>
        </p:nvSpPr>
        <p:spPr>
          <a:xfrm>
            <a:off x="607060" y="1331548"/>
            <a:ext cx="338328" cy="365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4"/>
          </a:p>
        </p:txBody>
      </p:sp>
    </p:spTree>
    <p:extLst>
      <p:ext uri="{BB962C8B-B14F-4D97-AF65-F5344CB8AC3E}">
        <p14:creationId xmlns:p14="http://schemas.microsoft.com/office/powerpoint/2010/main" val="1371259055"/>
      </p:ext>
    </p:extLst>
  </p:cSld>
  <p:clrMapOvr>
    <a:masterClrMapping/>
  </p:clrMapOvr>
  <mc:AlternateContent xmlns:mc="http://schemas.openxmlformats.org/markup-compatibility/2006" xmlns:p14="http://schemas.microsoft.com/office/powerpoint/2010/main">
    <mc:Choice Requires="p14">
      <p:transition p14:dur="0" advClick="0" advTm="100"/>
    </mc:Choice>
    <mc:Fallback xmlns="">
      <p:transition advClick="0" advTm="100"/>
    </mc:Fallback>
  </mc:AlternateContent>
  <p:timing>
    <p:tnLst>
      <p:par>
        <p:cTn id="1" dur="indefinite" restart="never" nodeType="tmRoot"/>
      </p:par>
    </p:tnLst>
  </p:timing>
  <p:extLst mod="1">
    <p:ext uri="{DCECCB84-F9BA-43D5-87BE-67443E8EF086}">
      <p15:sldGuideLst xmlns:p15="http://schemas.microsoft.com/office/powerpoint/2012/main">
        <p15:guide id="1" pos="405">
          <p15:clr>
            <a:srgbClr val="FBAE40"/>
          </p15:clr>
        </p15:guide>
        <p15:guide id="2" pos="5833">
          <p15:clr>
            <a:srgbClr val="FBAE40"/>
          </p15:clr>
        </p15:guide>
        <p15:guide id="3" orient="horz" pos="1264">
          <p15:clr>
            <a:srgbClr val="FBAE40"/>
          </p15:clr>
        </p15:guide>
        <p15:guide id="4" orient="horz" pos="3760">
          <p15:clr>
            <a:srgbClr val="FBAE40"/>
          </p15:clr>
        </p15:guide>
        <p15:guide id="5" pos="5595">
          <p15:clr>
            <a:srgbClr val="FBAE40"/>
          </p15:clr>
        </p15:guide>
        <p15:guide id="6" pos="64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2/14/2022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38677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Realistic iPhone Page Show">
    <p:spTree>
      <p:nvGrpSpPr>
        <p:cNvPr id="1" name=""/>
        <p:cNvGrpSpPr/>
        <p:nvPr/>
      </p:nvGrpSpPr>
      <p:grpSpPr>
        <a:xfrm>
          <a:off x="0" y="0"/>
          <a:ext cx="0" cy="0"/>
          <a:chOff x="0" y="0"/>
          <a:chExt cx="0" cy="0"/>
        </a:xfrm>
      </p:grpSpPr>
      <p:sp>
        <p:nvSpPr>
          <p:cNvPr id="5" name="Rectangle 4"/>
          <p:cNvSpPr/>
          <p:nvPr userDrawn="1"/>
        </p:nvSpPr>
        <p:spPr>
          <a:xfrm>
            <a:off x="8199438" y="6369052"/>
            <a:ext cx="350202" cy="488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4"/>
          </a:p>
        </p:txBody>
      </p:sp>
      <p:sp>
        <p:nvSpPr>
          <p:cNvPr id="7" name="TextBox 6"/>
          <p:cNvSpPr txBox="1"/>
          <p:nvPr userDrawn="1"/>
        </p:nvSpPr>
        <p:spPr>
          <a:xfrm>
            <a:off x="8207431" y="6452871"/>
            <a:ext cx="331676" cy="138499"/>
          </a:xfrm>
          <a:prstGeom prst="rect">
            <a:avLst/>
          </a:prstGeom>
          <a:noFill/>
        </p:spPr>
        <p:txBody>
          <a:bodyPr wrap="square" lIns="0" tIns="0" rIns="0" bIns="0" rtlCol="0">
            <a:spAutoFit/>
          </a:bodyPr>
          <a:lstStyle/>
          <a:p>
            <a:pPr algn="ctr"/>
            <a:fld id="{0734B565-F3A7-4F3A-A7A3-CEB56CC79533}" type="slidenum">
              <a:rPr lang="en-US" sz="900" b="0" smtClean="0">
                <a:solidFill>
                  <a:schemeClr val="bg1"/>
                </a:solidFill>
                <a:latin typeface="Lato" panose="020F0502020204030203" pitchFamily="34" charset="0"/>
              </a:rPr>
              <a:pPr algn="ctr"/>
              <a:t>‹#›</a:t>
            </a:fld>
            <a:endParaRPr lang="en-US" sz="900" b="0" dirty="0">
              <a:solidFill>
                <a:schemeClr val="bg1"/>
              </a:solidFill>
              <a:latin typeface="Lato" panose="020F0502020204030203" pitchFamily="34" charset="0"/>
            </a:endParaRPr>
          </a:p>
        </p:txBody>
      </p:sp>
      <p:sp>
        <p:nvSpPr>
          <p:cNvPr id="9" name="TextBox 8"/>
          <p:cNvSpPr txBox="1"/>
          <p:nvPr userDrawn="1"/>
        </p:nvSpPr>
        <p:spPr>
          <a:xfrm>
            <a:off x="6238875" y="6452871"/>
            <a:ext cx="1765300" cy="138499"/>
          </a:xfrm>
          <a:prstGeom prst="rect">
            <a:avLst/>
          </a:prstGeom>
          <a:noFill/>
        </p:spPr>
        <p:txBody>
          <a:bodyPr wrap="square" lIns="0" tIns="0" rIns="0" bIns="0" rtlCol="0">
            <a:spAutoFit/>
          </a:bodyPr>
          <a:lstStyle/>
          <a:p>
            <a:pPr algn="r">
              <a:lnSpc>
                <a:spcPct val="100000"/>
              </a:lnSpc>
              <a:spcAft>
                <a:spcPts val="0"/>
              </a:spcAft>
            </a:pPr>
            <a:r>
              <a:rPr lang="en-US" sz="900" b="0" dirty="0" smtClean="0">
                <a:solidFill>
                  <a:schemeClr val="bg1">
                    <a:lumMod val="50000"/>
                  </a:schemeClr>
                </a:solidFill>
                <a:latin typeface="Lato Light" panose="020F0302020204030203" pitchFamily="34" charset="0"/>
              </a:rPr>
              <a:t>Public PowerPoint Template</a:t>
            </a:r>
            <a:endParaRPr lang="en-US" sz="900" b="0" dirty="0">
              <a:solidFill>
                <a:schemeClr val="bg1">
                  <a:lumMod val="50000"/>
                </a:schemeClr>
              </a:solidFill>
              <a:latin typeface="Lato Light" panose="020F0302020204030203" pitchFamily="34" charset="0"/>
            </a:endParaRPr>
          </a:p>
        </p:txBody>
      </p:sp>
      <p:sp>
        <p:nvSpPr>
          <p:cNvPr id="6" name="Picture Placeholder 2"/>
          <p:cNvSpPr>
            <a:spLocks noGrp="1"/>
          </p:cNvSpPr>
          <p:nvPr>
            <p:ph type="pic" sz="quarter" idx="10"/>
          </p:nvPr>
        </p:nvSpPr>
        <p:spPr>
          <a:xfrm>
            <a:off x="1035051" y="1943100"/>
            <a:ext cx="1539875" cy="2965450"/>
          </a:xfrm>
          <a:prstGeom prst="rect">
            <a:avLst/>
          </a:prstGeom>
        </p:spPr>
        <p:txBody>
          <a:bodyPr/>
          <a:lstStyle>
            <a:lvl1pPr>
              <a:defRPr sz="1000">
                <a:solidFill>
                  <a:schemeClr val="tx2"/>
                </a:solidFill>
                <a:latin typeface="Lato" panose="020F0502020204030203" pitchFamily="34" charset="0"/>
              </a:defRPr>
            </a:lvl1pPr>
          </a:lstStyle>
          <a:p>
            <a:endParaRPr lang="en-US"/>
          </a:p>
        </p:txBody>
      </p:sp>
      <p:sp>
        <p:nvSpPr>
          <p:cNvPr id="8" name="Text Placeholder 8"/>
          <p:cNvSpPr>
            <a:spLocks noGrp="1"/>
          </p:cNvSpPr>
          <p:nvPr>
            <p:ph type="body" sz="quarter" idx="11"/>
          </p:nvPr>
        </p:nvSpPr>
        <p:spPr>
          <a:xfrm>
            <a:off x="3275056" y="1065398"/>
            <a:ext cx="5274584" cy="483831"/>
          </a:xfrm>
          <a:prstGeom prst="rect">
            <a:avLst/>
          </a:prstGeom>
        </p:spPr>
        <p:txBody>
          <a:bodyPr lIns="0" tIns="0" rIns="0" bIns="0"/>
          <a:lstStyle>
            <a:lvl1pPr marL="0" indent="0" algn="l">
              <a:buNone/>
              <a:defRPr sz="2700" b="1" cap="none" spc="0" baseline="0">
                <a:solidFill>
                  <a:schemeClr val="tx2"/>
                </a:solidFill>
                <a:latin typeface="Lato" panose="020F0502020204030203" pitchFamily="34" charset="0"/>
                <a:ea typeface="Roboto" panose="02000000000000000000" pitchFamily="2" charset="0"/>
              </a:defRPr>
            </a:lvl1pPr>
          </a:lstStyle>
          <a:p>
            <a:pPr lvl="0"/>
            <a:r>
              <a:rPr lang="en-US" dirty="0" smtClean="0"/>
              <a:t>Click to edit Master text styles</a:t>
            </a:r>
          </a:p>
        </p:txBody>
      </p:sp>
      <p:sp>
        <p:nvSpPr>
          <p:cNvPr id="10" name="Text Placeholder 8"/>
          <p:cNvSpPr>
            <a:spLocks noGrp="1"/>
          </p:cNvSpPr>
          <p:nvPr>
            <p:ph type="body" sz="quarter" idx="12"/>
          </p:nvPr>
        </p:nvSpPr>
        <p:spPr>
          <a:xfrm>
            <a:off x="3275056" y="1583903"/>
            <a:ext cx="5274584" cy="226255"/>
          </a:xfrm>
          <a:prstGeom prst="rect">
            <a:avLst/>
          </a:prstGeom>
        </p:spPr>
        <p:txBody>
          <a:bodyPr lIns="0" tIns="0" rIns="0" bIns="0"/>
          <a:lstStyle>
            <a:lvl1pPr marL="0" indent="0" algn="l">
              <a:buNone/>
              <a:defRPr sz="1100" b="0" cap="none" baseline="0">
                <a:solidFill>
                  <a:schemeClr val="bg1">
                    <a:lumMod val="50000"/>
                  </a:schemeClr>
                </a:solidFill>
                <a:latin typeface="Lato Light" panose="020F0302020204030203" pitchFamily="34" charset="0"/>
              </a:defRPr>
            </a:lvl1pPr>
          </a:lstStyle>
          <a:p>
            <a:pPr lvl="0"/>
            <a:r>
              <a:rPr lang="en-US" dirty="0" smtClean="0"/>
              <a:t>Click to edit Master text styles</a:t>
            </a:r>
          </a:p>
        </p:txBody>
      </p:sp>
      <p:sp>
        <p:nvSpPr>
          <p:cNvPr id="11" name="Rectangle 10"/>
          <p:cNvSpPr/>
          <p:nvPr userDrawn="1"/>
        </p:nvSpPr>
        <p:spPr>
          <a:xfrm>
            <a:off x="3287756" y="1918603"/>
            <a:ext cx="338328" cy="365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4"/>
          </a:p>
        </p:txBody>
      </p:sp>
    </p:spTree>
    <p:extLst>
      <p:ext uri="{BB962C8B-B14F-4D97-AF65-F5344CB8AC3E}">
        <p14:creationId xmlns:p14="http://schemas.microsoft.com/office/powerpoint/2010/main" val="3639215990"/>
      </p:ext>
    </p:extLst>
  </p:cSld>
  <p:clrMapOvr>
    <a:masterClrMapping/>
  </p:clrMapOvr>
  <mc:AlternateContent xmlns:mc="http://schemas.openxmlformats.org/markup-compatibility/2006" xmlns:p14="http://schemas.microsoft.com/office/powerpoint/2010/main">
    <mc:Choice Requires="p14">
      <p:transition p14:dur="0" advClick="0" advTm="100"/>
    </mc:Choice>
    <mc:Fallback xmlns="">
      <p:transition advClick="0" advTm="100"/>
    </mc:Fallback>
  </mc:AlternateContent>
  <p:timing>
    <p:tnLst>
      <p:par>
        <p:cTn id="1" dur="indefinite" restart="never" nodeType="tmRoot"/>
      </p:par>
    </p:tnLst>
  </p:timing>
  <p:extLst mod="1">
    <p:ext uri="{DCECCB84-F9BA-43D5-87BE-67443E8EF086}">
      <p15:sldGuideLst xmlns:p15="http://schemas.microsoft.com/office/powerpoint/2012/main">
        <p15:guide id="1" pos="405">
          <p15:clr>
            <a:srgbClr val="FBAE40"/>
          </p15:clr>
        </p15:guide>
        <p15:guide id="2" pos="5833">
          <p15:clr>
            <a:srgbClr val="FBAE40"/>
          </p15:clr>
        </p15:guide>
        <p15:guide id="3" orient="horz" pos="1264">
          <p15:clr>
            <a:srgbClr val="FBAE40"/>
          </p15:clr>
        </p15:guide>
        <p15:guide id="4" orient="horz" pos="3760">
          <p15:clr>
            <a:srgbClr val="FBAE40"/>
          </p15:clr>
        </p15:guide>
        <p15:guide id="5" pos="5595">
          <p15:clr>
            <a:srgbClr val="FBAE40"/>
          </p15:clr>
        </p15:guide>
        <p15:guide id="6" pos="642">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Realistic iPhone Page Show 2">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3921918" y="2527301"/>
            <a:ext cx="1316832" cy="2552700"/>
          </a:xfrm>
          <a:prstGeom prst="rect">
            <a:avLst/>
          </a:prstGeom>
        </p:spPr>
        <p:txBody>
          <a:bodyPr/>
          <a:lstStyle>
            <a:lvl1pPr>
              <a:defRPr sz="1000">
                <a:solidFill>
                  <a:schemeClr val="tx2"/>
                </a:solidFill>
                <a:latin typeface="Lato" panose="020F0502020204030203" pitchFamily="34" charset="0"/>
              </a:defRPr>
            </a:lvl1pPr>
          </a:lstStyle>
          <a:p>
            <a:endParaRPr lang="en-US"/>
          </a:p>
        </p:txBody>
      </p:sp>
      <p:sp>
        <p:nvSpPr>
          <p:cNvPr id="3" name="Rectangle 2"/>
          <p:cNvSpPr/>
          <p:nvPr userDrawn="1"/>
        </p:nvSpPr>
        <p:spPr>
          <a:xfrm>
            <a:off x="8199438" y="6369052"/>
            <a:ext cx="350202" cy="488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4"/>
          </a:p>
        </p:txBody>
      </p:sp>
      <p:sp>
        <p:nvSpPr>
          <p:cNvPr id="9" name="Text Placeholder 8"/>
          <p:cNvSpPr>
            <a:spLocks noGrp="1"/>
          </p:cNvSpPr>
          <p:nvPr>
            <p:ph type="body" sz="quarter" idx="10"/>
          </p:nvPr>
        </p:nvSpPr>
        <p:spPr>
          <a:xfrm>
            <a:off x="594360" y="479867"/>
            <a:ext cx="7955280" cy="483831"/>
          </a:xfrm>
          <a:prstGeom prst="rect">
            <a:avLst/>
          </a:prstGeom>
        </p:spPr>
        <p:txBody>
          <a:bodyPr lIns="0" tIns="0" rIns="0" bIns="0"/>
          <a:lstStyle>
            <a:lvl1pPr marL="0" indent="0" algn="l">
              <a:buNone/>
              <a:defRPr sz="2700" b="1" cap="none" spc="0" baseline="0">
                <a:solidFill>
                  <a:schemeClr val="tx2"/>
                </a:solidFill>
                <a:latin typeface="Lato" panose="020F0502020204030203" pitchFamily="34" charset="0"/>
                <a:ea typeface="Roboto" panose="02000000000000000000" pitchFamily="2" charset="0"/>
              </a:defRPr>
            </a:lvl1pPr>
          </a:lstStyle>
          <a:p>
            <a:pPr lvl="0"/>
            <a:r>
              <a:rPr lang="en-US" dirty="0" smtClean="0"/>
              <a:t>Click to edit Master text styles</a:t>
            </a:r>
          </a:p>
        </p:txBody>
      </p:sp>
      <p:sp>
        <p:nvSpPr>
          <p:cNvPr id="11" name="Text Placeholder 8"/>
          <p:cNvSpPr>
            <a:spLocks noGrp="1"/>
          </p:cNvSpPr>
          <p:nvPr>
            <p:ph type="body" sz="quarter" idx="11"/>
          </p:nvPr>
        </p:nvSpPr>
        <p:spPr>
          <a:xfrm>
            <a:off x="594360" y="998372"/>
            <a:ext cx="7955280" cy="226255"/>
          </a:xfrm>
          <a:prstGeom prst="rect">
            <a:avLst/>
          </a:prstGeom>
        </p:spPr>
        <p:txBody>
          <a:bodyPr lIns="0" tIns="0" rIns="0" bIns="0"/>
          <a:lstStyle>
            <a:lvl1pPr marL="0" indent="0" algn="l">
              <a:buNone/>
              <a:defRPr sz="1100" b="0" cap="none" baseline="0">
                <a:solidFill>
                  <a:schemeClr val="bg1">
                    <a:lumMod val="50000"/>
                  </a:schemeClr>
                </a:solidFill>
                <a:latin typeface="Lato Light" panose="020F0302020204030203" pitchFamily="34" charset="0"/>
              </a:defRPr>
            </a:lvl1pPr>
          </a:lstStyle>
          <a:p>
            <a:pPr lvl="0"/>
            <a:r>
              <a:rPr lang="en-US" dirty="0" smtClean="0"/>
              <a:t>Click to edit Master text styles</a:t>
            </a:r>
          </a:p>
        </p:txBody>
      </p:sp>
      <p:sp>
        <p:nvSpPr>
          <p:cNvPr id="6" name="TextBox 5"/>
          <p:cNvSpPr txBox="1"/>
          <p:nvPr userDrawn="1"/>
        </p:nvSpPr>
        <p:spPr>
          <a:xfrm>
            <a:off x="8207431" y="6452871"/>
            <a:ext cx="331676" cy="138499"/>
          </a:xfrm>
          <a:prstGeom prst="rect">
            <a:avLst/>
          </a:prstGeom>
          <a:noFill/>
        </p:spPr>
        <p:txBody>
          <a:bodyPr wrap="square" lIns="0" tIns="0" rIns="0" bIns="0" rtlCol="0">
            <a:spAutoFit/>
          </a:bodyPr>
          <a:lstStyle/>
          <a:p>
            <a:pPr algn="ctr"/>
            <a:fld id="{0734B565-F3A7-4F3A-A7A3-CEB56CC79533}" type="slidenum">
              <a:rPr lang="en-US" sz="900" b="0" smtClean="0">
                <a:solidFill>
                  <a:schemeClr val="bg1"/>
                </a:solidFill>
                <a:latin typeface="Lato" panose="020F0502020204030203" pitchFamily="34" charset="0"/>
              </a:rPr>
              <a:pPr algn="ctr"/>
              <a:t>‹#›</a:t>
            </a:fld>
            <a:endParaRPr lang="en-US" sz="900" b="0" dirty="0">
              <a:solidFill>
                <a:schemeClr val="bg1"/>
              </a:solidFill>
              <a:latin typeface="Lato" panose="020F0502020204030203" pitchFamily="34" charset="0"/>
            </a:endParaRPr>
          </a:p>
        </p:txBody>
      </p:sp>
      <p:sp>
        <p:nvSpPr>
          <p:cNvPr id="13" name="TextBox 12"/>
          <p:cNvSpPr txBox="1"/>
          <p:nvPr userDrawn="1"/>
        </p:nvSpPr>
        <p:spPr>
          <a:xfrm>
            <a:off x="6238875" y="6452871"/>
            <a:ext cx="1765300" cy="138499"/>
          </a:xfrm>
          <a:prstGeom prst="rect">
            <a:avLst/>
          </a:prstGeom>
          <a:noFill/>
        </p:spPr>
        <p:txBody>
          <a:bodyPr wrap="square" lIns="0" tIns="0" rIns="0" bIns="0" rtlCol="0">
            <a:spAutoFit/>
          </a:bodyPr>
          <a:lstStyle/>
          <a:p>
            <a:pPr algn="r">
              <a:lnSpc>
                <a:spcPct val="100000"/>
              </a:lnSpc>
              <a:spcAft>
                <a:spcPts val="0"/>
              </a:spcAft>
            </a:pPr>
            <a:r>
              <a:rPr lang="en-US" sz="900" b="0" dirty="0" smtClean="0">
                <a:solidFill>
                  <a:schemeClr val="bg1">
                    <a:lumMod val="50000"/>
                  </a:schemeClr>
                </a:solidFill>
                <a:latin typeface="Lato Light" panose="020F0302020204030203" pitchFamily="34" charset="0"/>
              </a:rPr>
              <a:t>Public PowerPoint Template</a:t>
            </a:r>
            <a:endParaRPr lang="en-US" sz="900" b="0" dirty="0">
              <a:solidFill>
                <a:schemeClr val="bg1">
                  <a:lumMod val="50000"/>
                </a:schemeClr>
              </a:solidFill>
              <a:latin typeface="Lato Light" panose="020F0302020204030203" pitchFamily="34" charset="0"/>
            </a:endParaRPr>
          </a:p>
        </p:txBody>
      </p:sp>
      <p:sp>
        <p:nvSpPr>
          <p:cNvPr id="14" name="Rectangle 13"/>
          <p:cNvSpPr/>
          <p:nvPr userDrawn="1"/>
        </p:nvSpPr>
        <p:spPr>
          <a:xfrm>
            <a:off x="607060" y="1331548"/>
            <a:ext cx="338328" cy="365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4"/>
          </a:p>
        </p:txBody>
      </p:sp>
    </p:spTree>
    <p:extLst>
      <p:ext uri="{BB962C8B-B14F-4D97-AF65-F5344CB8AC3E}">
        <p14:creationId xmlns:p14="http://schemas.microsoft.com/office/powerpoint/2010/main" val="3197798992"/>
      </p:ext>
    </p:extLst>
  </p:cSld>
  <p:clrMapOvr>
    <a:masterClrMapping/>
  </p:clrMapOvr>
  <mc:AlternateContent xmlns:mc="http://schemas.openxmlformats.org/markup-compatibility/2006" xmlns:p14="http://schemas.microsoft.com/office/powerpoint/2010/main">
    <mc:Choice Requires="p14">
      <p:transition p14:dur="0" advClick="0" advTm="100"/>
    </mc:Choice>
    <mc:Fallback xmlns="">
      <p:transition advClick="0" advTm="100"/>
    </mc:Fallback>
  </mc:AlternateContent>
  <p:timing>
    <p:tnLst>
      <p:par>
        <p:cTn id="1" dur="indefinite" restart="never" nodeType="tmRoot"/>
      </p:par>
    </p:tnLst>
  </p:timing>
  <p:extLst mod="1">
    <p:ext uri="{DCECCB84-F9BA-43D5-87BE-67443E8EF086}">
      <p15:sldGuideLst xmlns:p15="http://schemas.microsoft.com/office/powerpoint/2012/main">
        <p15:guide id="1" pos="405">
          <p15:clr>
            <a:srgbClr val="FBAE40"/>
          </p15:clr>
        </p15:guide>
        <p15:guide id="2" pos="5833">
          <p15:clr>
            <a:srgbClr val="FBAE40"/>
          </p15:clr>
        </p15:guide>
        <p15:guide id="3" orient="horz" pos="1264">
          <p15:clr>
            <a:srgbClr val="FBAE40"/>
          </p15:clr>
        </p15:guide>
        <p15:guide id="4" orient="horz" pos="3760">
          <p15:clr>
            <a:srgbClr val="FBAE40"/>
          </p15:clr>
        </p15:guide>
        <p15:guide id="5" pos="5595">
          <p15:clr>
            <a:srgbClr val="FBAE40"/>
          </p15:clr>
        </p15:guide>
        <p15:guide id="6" pos="642">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riple Realsitic iPhone Page Show">
    <p:spTree>
      <p:nvGrpSpPr>
        <p:cNvPr id="1" name=""/>
        <p:cNvGrpSpPr/>
        <p:nvPr/>
      </p:nvGrpSpPr>
      <p:grpSpPr>
        <a:xfrm>
          <a:off x="0" y="0"/>
          <a:ext cx="0" cy="0"/>
          <a:chOff x="0" y="0"/>
          <a:chExt cx="0" cy="0"/>
        </a:xfrm>
      </p:grpSpPr>
      <p:sp>
        <p:nvSpPr>
          <p:cNvPr id="3" name="Rectangle 2"/>
          <p:cNvSpPr/>
          <p:nvPr userDrawn="1"/>
        </p:nvSpPr>
        <p:spPr>
          <a:xfrm>
            <a:off x="8199438" y="6369052"/>
            <a:ext cx="350202" cy="488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4"/>
          </a:p>
        </p:txBody>
      </p:sp>
      <p:sp>
        <p:nvSpPr>
          <p:cNvPr id="9" name="Text Placeholder 8"/>
          <p:cNvSpPr>
            <a:spLocks noGrp="1"/>
          </p:cNvSpPr>
          <p:nvPr userDrawn="1">
            <p:ph type="body" sz="quarter" idx="10"/>
          </p:nvPr>
        </p:nvSpPr>
        <p:spPr>
          <a:xfrm>
            <a:off x="594360" y="479867"/>
            <a:ext cx="7955280" cy="483831"/>
          </a:xfrm>
          <a:prstGeom prst="rect">
            <a:avLst/>
          </a:prstGeom>
        </p:spPr>
        <p:txBody>
          <a:bodyPr lIns="0" tIns="0" rIns="0" bIns="0"/>
          <a:lstStyle>
            <a:lvl1pPr marL="0" indent="0" algn="l">
              <a:buNone/>
              <a:defRPr sz="2700" b="1" cap="none" spc="0" baseline="0">
                <a:solidFill>
                  <a:schemeClr val="tx2"/>
                </a:solidFill>
                <a:latin typeface="Lato" panose="020F0502020204030203" pitchFamily="34" charset="0"/>
                <a:ea typeface="Roboto" panose="02000000000000000000" pitchFamily="2" charset="0"/>
              </a:defRPr>
            </a:lvl1pPr>
          </a:lstStyle>
          <a:p>
            <a:pPr lvl="0"/>
            <a:r>
              <a:rPr lang="en-US" dirty="0" smtClean="0"/>
              <a:t>Click to edit Master text styles</a:t>
            </a:r>
          </a:p>
        </p:txBody>
      </p:sp>
      <p:sp>
        <p:nvSpPr>
          <p:cNvPr id="11" name="Text Placeholder 8"/>
          <p:cNvSpPr>
            <a:spLocks noGrp="1"/>
          </p:cNvSpPr>
          <p:nvPr userDrawn="1">
            <p:ph type="body" sz="quarter" idx="11"/>
          </p:nvPr>
        </p:nvSpPr>
        <p:spPr>
          <a:xfrm>
            <a:off x="594360" y="998372"/>
            <a:ext cx="7955280" cy="226255"/>
          </a:xfrm>
          <a:prstGeom prst="rect">
            <a:avLst/>
          </a:prstGeom>
        </p:spPr>
        <p:txBody>
          <a:bodyPr lIns="0" tIns="0" rIns="0" bIns="0"/>
          <a:lstStyle>
            <a:lvl1pPr marL="0" indent="0" algn="l">
              <a:buNone/>
              <a:defRPr sz="1100" b="0" cap="none" baseline="0">
                <a:solidFill>
                  <a:schemeClr val="bg1">
                    <a:lumMod val="50000"/>
                  </a:schemeClr>
                </a:solidFill>
                <a:latin typeface="Lato Light" panose="020F0302020204030203" pitchFamily="34" charset="0"/>
              </a:defRPr>
            </a:lvl1pPr>
          </a:lstStyle>
          <a:p>
            <a:pPr lvl="0"/>
            <a:r>
              <a:rPr lang="en-US" dirty="0" smtClean="0"/>
              <a:t>Click to edit Master text styles</a:t>
            </a:r>
          </a:p>
        </p:txBody>
      </p:sp>
      <p:sp>
        <p:nvSpPr>
          <p:cNvPr id="6" name="TextBox 5"/>
          <p:cNvSpPr txBox="1"/>
          <p:nvPr userDrawn="1"/>
        </p:nvSpPr>
        <p:spPr>
          <a:xfrm>
            <a:off x="8207431" y="6452871"/>
            <a:ext cx="331676" cy="138499"/>
          </a:xfrm>
          <a:prstGeom prst="rect">
            <a:avLst/>
          </a:prstGeom>
          <a:noFill/>
        </p:spPr>
        <p:txBody>
          <a:bodyPr wrap="square" lIns="0" tIns="0" rIns="0" bIns="0" rtlCol="0">
            <a:spAutoFit/>
          </a:bodyPr>
          <a:lstStyle/>
          <a:p>
            <a:pPr algn="ctr"/>
            <a:fld id="{0734B565-F3A7-4F3A-A7A3-CEB56CC79533}" type="slidenum">
              <a:rPr lang="en-US" sz="900" b="0" smtClean="0">
                <a:solidFill>
                  <a:schemeClr val="bg1"/>
                </a:solidFill>
                <a:latin typeface="Lato" panose="020F0502020204030203" pitchFamily="34" charset="0"/>
              </a:rPr>
              <a:pPr algn="ctr"/>
              <a:t>‹#›</a:t>
            </a:fld>
            <a:endParaRPr lang="en-US" sz="900" b="0" dirty="0">
              <a:solidFill>
                <a:schemeClr val="bg1"/>
              </a:solidFill>
              <a:latin typeface="Lato" panose="020F0502020204030203" pitchFamily="34" charset="0"/>
            </a:endParaRPr>
          </a:p>
        </p:txBody>
      </p:sp>
      <p:sp>
        <p:nvSpPr>
          <p:cNvPr id="13" name="TextBox 12"/>
          <p:cNvSpPr txBox="1"/>
          <p:nvPr userDrawn="1"/>
        </p:nvSpPr>
        <p:spPr>
          <a:xfrm>
            <a:off x="6238875" y="6452871"/>
            <a:ext cx="1765300" cy="138499"/>
          </a:xfrm>
          <a:prstGeom prst="rect">
            <a:avLst/>
          </a:prstGeom>
          <a:noFill/>
        </p:spPr>
        <p:txBody>
          <a:bodyPr wrap="square" lIns="0" tIns="0" rIns="0" bIns="0" rtlCol="0">
            <a:spAutoFit/>
          </a:bodyPr>
          <a:lstStyle/>
          <a:p>
            <a:pPr algn="r">
              <a:lnSpc>
                <a:spcPct val="100000"/>
              </a:lnSpc>
              <a:spcAft>
                <a:spcPts val="0"/>
              </a:spcAft>
            </a:pPr>
            <a:r>
              <a:rPr lang="en-US" sz="900" b="0" dirty="0" smtClean="0">
                <a:solidFill>
                  <a:schemeClr val="bg1">
                    <a:lumMod val="50000"/>
                  </a:schemeClr>
                </a:solidFill>
                <a:latin typeface="Lato Light" panose="020F0302020204030203" pitchFamily="34" charset="0"/>
              </a:rPr>
              <a:t>Public PowerPoint Template</a:t>
            </a:r>
            <a:endParaRPr lang="en-US" sz="900" b="0" dirty="0">
              <a:solidFill>
                <a:schemeClr val="bg1">
                  <a:lumMod val="50000"/>
                </a:schemeClr>
              </a:solidFill>
              <a:latin typeface="Lato Light" panose="020F0302020204030203" pitchFamily="34" charset="0"/>
            </a:endParaRPr>
          </a:p>
        </p:txBody>
      </p:sp>
      <p:sp>
        <p:nvSpPr>
          <p:cNvPr id="19" name="Picture Placeholder 2"/>
          <p:cNvSpPr>
            <a:spLocks noGrp="1"/>
          </p:cNvSpPr>
          <p:nvPr>
            <p:ph type="pic" sz="quarter" idx="14"/>
          </p:nvPr>
        </p:nvSpPr>
        <p:spPr>
          <a:xfrm>
            <a:off x="7072279" y="2814638"/>
            <a:ext cx="1026319" cy="1966913"/>
          </a:xfrm>
          <a:prstGeom prst="rect">
            <a:avLst/>
          </a:prstGeom>
        </p:spPr>
        <p:txBody>
          <a:bodyPr/>
          <a:lstStyle>
            <a:lvl1pPr>
              <a:defRPr sz="1000">
                <a:solidFill>
                  <a:schemeClr val="tx2"/>
                </a:solidFill>
                <a:latin typeface="Lato" panose="020F0502020204030203" pitchFamily="34" charset="0"/>
              </a:defRPr>
            </a:lvl1pPr>
          </a:lstStyle>
          <a:p>
            <a:endParaRPr lang="en-US"/>
          </a:p>
        </p:txBody>
      </p:sp>
      <p:sp>
        <p:nvSpPr>
          <p:cNvPr id="15" name="Picture Placeholder 2"/>
          <p:cNvSpPr>
            <a:spLocks noGrp="1"/>
          </p:cNvSpPr>
          <p:nvPr>
            <p:ph type="pic" sz="quarter" idx="13"/>
          </p:nvPr>
        </p:nvSpPr>
        <p:spPr>
          <a:xfrm>
            <a:off x="4938372" y="2814638"/>
            <a:ext cx="1026319" cy="1966913"/>
          </a:xfrm>
          <a:prstGeom prst="rect">
            <a:avLst/>
          </a:prstGeom>
        </p:spPr>
        <p:txBody>
          <a:bodyPr/>
          <a:lstStyle>
            <a:lvl1pPr>
              <a:defRPr sz="1000">
                <a:solidFill>
                  <a:schemeClr val="tx2"/>
                </a:solidFill>
                <a:latin typeface="Lato" panose="020F0502020204030203" pitchFamily="34" charset="0"/>
              </a:defRPr>
            </a:lvl1pPr>
          </a:lstStyle>
          <a:p>
            <a:endParaRPr lang="en-US"/>
          </a:p>
        </p:txBody>
      </p:sp>
      <p:sp>
        <p:nvSpPr>
          <p:cNvPr id="10" name="Picture Placeholder 2"/>
          <p:cNvSpPr>
            <a:spLocks noGrp="1"/>
          </p:cNvSpPr>
          <p:nvPr>
            <p:ph type="pic" sz="quarter" idx="12"/>
          </p:nvPr>
        </p:nvSpPr>
        <p:spPr>
          <a:xfrm>
            <a:off x="5967074" y="2557464"/>
            <a:ext cx="1214438" cy="2352675"/>
          </a:xfrm>
          <a:prstGeom prst="rect">
            <a:avLst/>
          </a:prstGeom>
        </p:spPr>
        <p:txBody>
          <a:bodyPr/>
          <a:lstStyle>
            <a:lvl1pPr>
              <a:defRPr sz="1000">
                <a:solidFill>
                  <a:schemeClr val="tx2"/>
                </a:solidFill>
                <a:latin typeface="Lato" panose="020F0502020204030203" pitchFamily="34" charset="0"/>
              </a:defRPr>
            </a:lvl1pPr>
          </a:lstStyle>
          <a:p>
            <a:endParaRPr lang="en-US" dirty="0"/>
          </a:p>
        </p:txBody>
      </p:sp>
      <p:sp>
        <p:nvSpPr>
          <p:cNvPr id="17" name="Rectangle 16"/>
          <p:cNvSpPr/>
          <p:nvPr userDrawn="1"/>
        </p:nvSpPr>
        <p:spPr>
          <a:xfrm>
            <a:off x="607060" y="1331548"/>
            <a:ext cx="338328" cy="365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4"/>
          </a:p>
        </p:txBody>
      </p:sp>
    </p:spTree>
    <p:extLst>
      <p:ext uri="{BB962C8B-B14F-4D97-AF65-F5344CB8AC3E}">
        <p14:creationId xmlns:p14="http://schemas.microsoft.com/office/powerpoint/2010/main" val="2207413115"/>
      </p:ext>
    </p:extLst>
  </p:cSld>
  <p:clrMapOvr>
    <a:masterClrMapping/>
  </p:clrMapOvr>
  <mc:AlternateContent xmlns:mc="http://schemas.openxmlformats.org/markup-compatibility/2006" xmlns:p14="http://schemas.microsoft.com/office/powerpoint/2010/main">
    <mc:Choice Requires="p14">
      <p:transition p14:dur="0" advClick="0" advTm="100"/>
    </mc:Choice>
    <mc:Fallback xmlns="">
      <p:transition advClick="0" advTm="100"/>
    </mc:Fallback>
  </mc:AlternateContent>
  <p:timing>
    <p:tnLst>
      <p:par>
        <p:cTn id="1" dur="indefinite" restart="never" nodeType="tmRoot"/>
      </p:par>
    </p:tnLst>
  </p:timing>
  <p:extLst mod="1">
    <p:ext uri="{DCECCB84-F9BA-43D5-87BE-67443E8EF086}">
      <p15:sldGuideLst xmlns:p15="http://schemas.microsoft.com/office/powerpoint/2012/main">
        <p15:guide id="1" pos="405">
          <p15:clr>
            <a:srgbClr val="FBAE40"/>
          </p15:clr>
        </p15:guide>
        <p15:guide id="2" pos="5833">
          <p15:clr>
            <a:srgbClr val="FBAE40"/>
          </p15:clr>
        </p15:guide>
        <p15:guide id="3" orient="horz" pos="1264">
          <p15:clr>
            <a:srgbClr val="FBAE40"/>
          </p15:clr>
        </p15:guide>
        <p15:guide id="4" orient="horz" pos="3760">
          <p15:clr>
            <a:srgbClr val="FBAE40"/>
          </p15:clr>
        </p15:guide>
        <p15:guide id="5" pos="5595">
          <p15:clr>
            <a:srgbClr val="FBAE40"/>
          </p15:clr>
        </p15:guide>
        <p15:guide id="6" pos="642">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Vector iPhone Page Show 1">
    <p:spTree>
      <p:nvGrpSpPr>
        <p:cNvPr id="1" name=""/>
        <p:cNvGrpSpPr/>
        <p:nvPr/>
      </p:nvGrpSpPr>
      <p:grpSpPr>
        <a:xfrm>
          <a:off x="0" y="0"/>
          <a:ext cx="0" cy="0"/>
          <a:chOff x="0" y="0"/>
          <a:chExt cx="0" cy="0"/>
        </a:xfrm>
      </p:grpSpPr>
      <p:sp>
        <p:nvSpPr>
          <p:cNvPr id="5" name="Rectangle 4"/>
          <p:cNvSpPr/>
          <p:nvPr userDrawn="1"/>
        </p:nvSpPr>
        <p:spPr>
          <a:xfrm>
            <a:off x="8199438" y="6369052"/>
            <a:ext cx="350202" cy="488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4"/>
          </a:p>
        </p:txBody>
      </p:sp>
      <p:sp>
        <p:nvSpPr>
          <p:cNvPr id="7" name="TextBox 6"/>
          <p:cNvSpPr txBox="1"/>
          <p:nvPr userDrawn="1"/>
        </p:nvSpPr>
        <p:spPr>
          <a:xfrm>
            <a:off x="8207431" y="6452871"/>
            <a:ext cx="331676" cy="138499"/>
          </a:xfrm>
          <a:prstGeom prst="rect">
            <a:avLst/>
          </a:prstGeom>
          <a:noFill/>
        </p:spPr>
        <p:txBody>
          <a:bodyPr wrap="square" lIns="0" tIns="0" rIns="0" bIns="0" rtlCol="0">
            <a:spAutoFit/>
          </a:bodyPr>
          <a:lstStyle/>
          <a:p>
            <a:pPr algn="ctr"/>
            <a:fld id="{0734B565-F3A7-4F3A-A7A3-CEB56CC79533}" type="slidenum">
              <a:rPr lang="en-US" sz="900" b="0" smtClean="0">
                <a:solidFill>
                  <a:schemeClr val="bg1"/>
                </a:solidFill>
                <a:latin typeface="Lato" panose="020F0502020204030203" pitchFamily="34" charset="0"/>
              </a:rPr>
              <a:pPr algn="ctr"/>
              <a:t>‹#›</a:t>
            </a:fld>
            <a:endParaRPr lang="en-US" sz="900" b="0" dirty="0">
              <a:solidFill>
                <a:schemeClr val="bg1"/>
              </a:solidFill>
              <a:latin typeface="Lato" panose="020F0502020204030203" pitchFamily="34" charset="0"/>
            </a:endParaRPr>
          </a:p>
        </p:txBody>
      </p:sp>
      <p:sp>
        <p:nvSpPr>
          <p:cNvPr id="9" name="TextBox 8"/>
          <p:cNvSpPr txBox="1"/>
          <p:nvPr userDrawn="1"/>
        </p:nvSpPr>
        <p:spPr>
          <a:xfrm>
            <a:off x="6238875" y="6452871"/>
            <a:ext cx="1765300" cy="138499"/>
          </a:xfrm>
          <a:prstGeom prst="rect">
            <a:avLst/>
          </a:prstGeom>
          <a:noFill/>
        </p:spPr>
        <p:txBody>
          <a:bodyPr wrap="square" lIns="0" tIns="0" rIns="0" bIns="0" rtlCol="0">
            <a:spAutoFit/>
          </a:bodyPr>
          <a:lstStyle/>
          <a:p>
            <a:pPr algn="r">
              <a:lnSpc>
                <a:spcPct val="100000"/>
              </a:lnSpc>
              <a:spcAft>
                <a:spcPts val="0"/>
              </a:spcAft>
            </a:pPr>
            <a:r>
              <a:rPr lang="en-US" sz="900" b="0" dirty="0" smtClean="0">
                <a:solidFill>
                  <a:schemeClr val="bg1">
                    <a:lumMod val="50000"/>
                  </a:schemeClr>
                </a:solidFill>
                <a:latin typeface="Lato Light" panose="020F0302020204030203" pitchFamily="34" charset="0"/>
              </a:rPr>
              <a:t>Public PowerPoint Template</a:t>
            </a:r>
            <a:endParaRPr lang="en-US" sz="900" b="0" dirty="0">
              <a:solidFill>
                <a:schemeClr val="bg1">
                  <a:lumMod val="50000"/>
                </a:schemeClr>
              </a:solidFill>
              <a:latin typeface="Lato Light" panose="020F0302020204030203" pitchFamily="34" charset="0"/>
            </a:endParaRPr>
          </a:p>
        </p:txBody>
      </p:sp>
      <p:sp>
        <p:nvSpPr>
          <p:cNvPr id="6" name="Picture Placeholder 2"/>
          <p:cNvSpPr>
            <a:spLocks noGrp="1"/>
          </p:cNvSpPr>
          <p:nvPr>
            <p:ph type="pic" sz="quarter" idx="10"/>
          </p:nvPr>
        </p:nvSpPr>
        <p:spPr>
          <a:xfrm>
            <a:off x="1047751" y="2743202"/>
            <a:ext cx="1471613" cy="2525916"/>
          </a:xfrm>
          <a:prstGeom prst="rect">
            <a:avLst/>
          </a:prstGeom>
        </p:spPr>
        <p:txBody>
          <a:bodyPr/>
          <a:lstStyle>
            <a:lvl1pPr>
              <a:defRPr sz="1000">
                <a:solidFill>
                  <a:schemeClr val="tx2"/>
                </a:solidFill>
                <a:latin typeface="Lato" panose="020F0502020204030203" pitchFamily="34" charset="0"/>
              </a:defRPr>
            </a:lvl1pPr>
          </a:lstStyle>
          <a:p>
            <a:endParaRPr lang="en-US"/>
          </a:p>
        </p:txBody>
      </p:sp>
      <p:sp>
        <p:nvSpPr>
          <p:cNvPr id="8" name="Text Placeholder 8"/>
          <p:cNvSpPr>
            <a:spLocks noGrp="1"/>
          </p:cNvSpPr>
          <p:nvPr>
            <p:ph type="body" sz="quarter" idx="11"/>
          </p:nvPr>
        </p:nvSpPr>
        <p:spPr>
          <a:xfrm>
            <a:off x="3275056" y="1065398"/>
            <a:ext cx="5274584" cy="483831"/>
          </a:xfrm>
          <a:prstGeom prst="rect">
            <a:avLst/>
          </a:prstGeom>
        </p:spPr>
        <p:txBody>
          <a:bodyPr lIns="0" tIns="0" rIns="0" bIns="0"/>
          <a:lstStyle>
            <a:lvl1pPr marL="0" indent="0" algn="l">
              <a:buNone/>
              <a:defRPr sz="2700" b="1" cap="none" spc="0" baseline="0">
                <a:solidFill>
                  <a:schemeClr val="tx2"/>
                </a:solidFill>
                <a:latin typeface="Lato" panose="020F0502020204030203" pitchFamily="34" charset="0"/>
                <a:ea typeface="Roboto" panose="02000000000000000000" pitchFamily="2" charset="0"/>
              </a:defRPr>
            </a:lvl1pPr>
          </a:lstStyle>
          <a:p>
            <a:pPr lvl="0"/>
            <a:r>
              <a:rPr lang="en-US" dirty="0" smtClean="0"/>
              <a:t>Click to edit Master text styles</a:t>
            </a:r>
          </a:p>
        </p:txBody>
      </p:sp>
      <p:sp>
        <p:nvSpPr>
          <p:cNvPr id="10" name="Text Placeholder 8"/>
          <p:cNvSpPr>
            <a:spLocks noGrp="1"/>
          </p:cNvSpPr>
          <p:nvPr>
            <p:ph type="body" sz="quarter" idx="12"/>
          </p:nvPr>
        </p:nvSpPr>
        <p:spPr>
          <a:xfrm>
            <a:off x="3275056" y="1583903"/>
            <a:ext cx="5274584" cy="226255"/>
          </a:xfrm>
          <a:prstGeom prst="rect">
            <a:avLst/>
          </a:prstGeom>
        </p:spPr>
        <p:txBody>
          <a:bodyPr lIns="0" tIns="0" rIns="0" bIns="0"/>
          <a:lstStyle>
            <a:lvl1pPr marL="0" indent="0" algn="l">
              <a:buNone/>
              <a:defRPr sz="1100" b="0" cap="none" baseline="0">
                <a:solidFill>
                  <a:schemeClr val="bg1">
                    <a:lumMod val="50000"/>
                  </a:schemeClr>
                </a:solidFill>
                <a:latin typeface="Lato Light" panose="020F0302020204030203" pitchFamily="34" charset="0"/>
              </a:defRPr>
            </a:lvl1pPr>
          </a:lstStyle>
          <a:p>
            <a:pPr lvl="0"/>
            <a:r>
              <a:rPr lang="en-US" dirty="0" smtClean="0"/>
              <a:t>Click to edit Master text styles</a:t>
            </a:r>
          </a:p>
        </p:txBody>
      </p:sp>
      <p:sp>
        <p:nvSpPr>
          <p:cNvPr id="11" name="Rectangle 10"/>
          <p:cNvSpPr/>
          <p:nvPr userDrawn="1"/>
        </p:nvSpPr>
        <p:spPr>
          <a:xfrm>
            <a:off x="3287756" y="1917079"/>
            <a:ext cx="338328" cy="365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4"/>
          </a:p>
        </p:txBody>
      </p:sp>
    </p:spTree>
    <p:extLst>
      <p:ext uri="{BB962C8B-B14F-4D97-AF65-F5344CB8AC3E}">
        <p14:creationId xmlns:p14="http://schemas.microsoft.com/office/powerpoint/2010/main" val="936080136"/>
      </p:ext>
    </p:extLst>
  </p:cSld>
  <p:clrMapOvr>
    <a:masterClrMapping/>
  </p:clrMapOvr>
  <mc:AlternateContent xmlns:mc="http://schemas.openxmlformats.org/markup-compatibility/2006" xmlns:p14="http://schemas.microsoft.com/office/powerpoint/2010/main">
    <mc:Choice Requires="p14">
      <p:transition p14:dur="0" advClick="0" advTm="100"/>
    </mc:Choice>
    <mc:Fallback xmlns="">
      <p:transition advClick="0" advTm="100"/>
    </mc:Fallback>
  </mc:AlternateContent>
  <p:timing>
    <p:tnLst>
      <p:par>
        <p:cTn id="1" dur="indefinite" restart="never" nodeType="tmRoot"/>
      </p:par>
    </p:tnLst>
  </p:timing>
  <p:extLst mod="1">
    <p:ext uri="{DCECCB84-F9BA-43D5-87BE-67443E8EF086}">
      <p15:sldGuideLst xmlns:p15="http://schemas.microsoft.com/office/powerpoint/2012/main">
        <p15:guide id="1" pos="405">
          <p15:clr>
            <a:srgbClr val="FBAE40"/>
          </p15:clr>
        </p15:guide>
        <p15:guide id="2" pos="5833">
          <p15:clr>
            <a:srgbClr val="FBAE40"/>
          </p15:clr>
        </p15:guide>
        <p15:guide id="3" orient="horz" pos="1264">
          <p15:clr>
            <a:srgbClr val="FBAE40"/>
          </p15:clr>
        </p15:guide>
        <p15:guide id="4" orient="horz" pos="3760">
          <p15:clr>
            <a:srgbClr val="FBAE40"/>
          </p15:clr>
        </p15:guide>
        <p15:guide id="5" pos="5595">
          <p15:clr>
            <a:srgbClr val="FBAE40"/>
          </p15:clr>
        </p15:guide>
        <p15:guide id="6" pos="642">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Vector iPhone Page Show 2">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3945732" y="2647951"/>
            <a:ext cx="1266826" cy="2152650"/>
          </a:xfrm>
          <a:prstGeom prst="rect">
            <a:avLst/>
          </a:prstGeom>
        </p:spPr>
        <p:txBody>
          <a:bodyPr/>
          <a:lstStyle>
            <a:lvl1pPr>
              <a:defRPr sz="1000">
                <a:solidFill>
                  <a:schemeClr val="tx2"/>
                </a:solidFill>
                <a:latin typeface="Lato" panose="020F0502020204030203" pitchFamily="34" charset="0"/>
              </a:defRPr>
            </a:lvl1pPr>
          </a:lstStyle>
          <a:p>
            <a:endParaRPr lang="en-US"/>
          </a:p>
        </p:txBody>
      </p:sp>
      <p:sp>
        <p:nvSpPr>
          <p:cNvPr id="3" name="Rectangle 2"/>
          <p:cNvSpPr/>
          <p:nvPr userDrawn="1"/>
        </p:nvSpPr>
        <p:spPr>
          <a:xfrm>
            <a:off x="8199438" y="6369052"/>
            <a:ext cx="350202" cy="488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4"/>
          </a:p>
        </p:txBody>
      </p:sp>
      <p:sp>
        <p:nvSpPr>
          <p:cNvPr id="9" name="Text Placeholder 8"/>
          <p:cNvSpPr>
            <a:spLocks noGrp="1"/>
          </p:cNvSpPr>
          <p:nvPr>
            <p:ph type="body" sz="quarter" idx="10"/>
          </p:nvPr>
        </p:nvSpPr>
        <p:spPr>
          <a:xfrm>
            <a:off x="594360" y="479867"/>
            <a:ext cx="7955280" cy="483831"/>
          </a:xfrm>
          <a:prstGeom prst="rect">
            <a:avLst/>
          </a:prstGeom>
        </p:spPr>
        <p:txBody>
          <a:bodyPr lIns="0" tIns="0" rIns="0" bIns="0"/>
          <a:lstStyle>
            <a:lvl1pPr marL="0" indent="0" algn="l">
              <a:buNone/>
              <a:defRPr sz="2700" b="1" cap="none" spc="0" baseline="0">
                <a:solidFill>
                  <a:schemeClr val="tx2"/>
                </a:solidFill>
                <a:latin typeface="Lato" panose="020F0502020204030203" pitchFamily="34" charset="0"/>
                <a:ea typeface="Roboto" panose="02000000000000000000" pitchFamily="2" charset="0"/>
              </a:defRPr>
            </a:lvl1pPr>
          </a:lstStyle>
          <a:p>
            <a:pPr lvl="0"/>
            <a:r>
              <a:rPr lang="en-US" dirty="0" smtClean="0"/>
              <a:t>Click to edit Master text styles</a:t>
            </a:r>
          </a:p>
        </p:txBody>
      </p:sp>
      <p:sp>
        <p:nvSpPr>
          <p:cNvPr id="11" name="Text Placeholder 8"/>
          <p:cNvSpPr>
            <a:spLocks noGrp="1"/>
          </p:cNvSpPr>
          <p:nvPr>
            <p:ph type="body" sz="quarter" idx="11"/>
          </p:nvPr>
        </p:nvSpPr>
        <p:spPr>
          <a:xfrm>
            <a:off x="594360" y="998372"/>
            <a:ext cx="7955280" cy="226255"/>
          </a:xfrm>
          <a:prstGeom prst="rect">
            <a:avLst/>
          </a:prstGeom>
        </p:spPr>
        <p:txBody>
          <a:bodyPr lIns="0" tIns="0" rIns="0" bIns="0"/>
          <a:lstStyle>
            <a:lvl1pPr marL="0" indent="0" algn="l">
              <a:buNone/>
              <a:defRPr sz="1100" b="0" cap="none" baseline="0">
                <a:solidFill>
                  <a:schemeClr val="bg1">
                    <a:lumMod val="50000"/>
                  </a:schemeClr>
                </a:solidFill>
                <a:latin typeface="Lato Light" panose="020F0302020204030203" pitchFamily="34" charset="0"/>
              </a:defRPr>
            </a:lvl1pPr>
          </a:lstStyle>
          <a:p>
            <a:pPr lvl="0"/>
            <a:r>
              <a:rPr lang="en-US" dirty="0" smtClean="0"/>
              <a:t>Click to edit Master text styles</a:t>
            </a:r>
          </a:p>
        </p:txBody>
      </p:sp>
      <p:sp>
        <p:nvSpPr>
          <p:cNvPr id="6" name="TextBox 5"/>
          <p:cNvSpPr txBox="1"/>
          <p:nvPr userDrawn="1"/>
        </p:nvSpPr>
        <p:spPr>
          <a:xfrm>
            <a:off x="8207431" y="6452871"/>
            <a:ext cx="331676" cy="138499"/>
          </a:xfrm>
          <a:prstGeom prst="rect">
            <a:avLst/>
          </a:prstGeom>
          <a:noFill/>
        </p:spPr>
        <p:txBody>
          <a:bodyPr wrap="square" lIns="0" tIns="0" rIns="0" bIns="0" rtlCol="0">
            <a:spAutoFit/>
          </a:bodyPr>
          <a:lstStyle/>
          <a:p>
            <a:pPr algn="ctr"/>
            <a:fld id="{0734B565-F3A7-4F3A-A7A3-CEB56CC79533}" type="slidenum">
              <a:rPr lang="en-US" sz="900" b="0" smtClean="0">
                <a:solidFill>
                  <a:schemeClr val="bg1"/>
                </a:solidFill>
                <a:latin typeface="Lato" panose="020F0502020204030203" pitchFamily="34" charset="0"/>
              </a:rPr>
              <a:pPr algn="ctr"/>
              <a:t>‹#›</a:t>
            </a:fld>
            <a:endParaRPr lang="en-US" sz="900" b="0" dirty="0">
              <a:solidFill>
                <a:schemeClr val="bg1"/>
              </a:solidFill>
              <a:latin typeface="Lato" panose="020F0502020204030203" pitchFamily="34" charset="0"/>
            </a:endParaRPr>
          </a:p>
        </p:txBody>
      </p:sp>
      <p:sp>
        <p:nvSpPr>
          <p:cNvPr id="13" name="TextBox 12"/>
          <p:cNvSpPr txBox="1"/>
          <p:nvPr userDrawn="1"/>
        </p:nvSpPr>
        <p:spPr>
          <a:xfrm>
            <a:off x="6238875" y="6452871"/>
            <a:ext cx="1765300" cy="138499"/>
          </a:xfrm>
          <a:prstGeom prst="rect">
            <a:avLst/>
          </a:prstGeom>
          <a:noFill/>
        </p:spPr>
        <p:txBody>
          <a:bodyPr wrap="square" lIns="0" tIns="0" rIns="0" bIns="0" rtlCol="0">
            <a:spAutoFit/>
          </a:bodyPr>
          <a:lstStyle/>
          <a:p>
            <a:pPr algn="r">
              <a:lnSpc>
                <a:spcPct val="100000"/>
              </a:lnSpc>
              <a:spcAft>
                <a:spcPts val="0"/>
              </a:spcAft>
            </a:pPr>
            <a:r>
              <a:rPr lang="en-US" sz="900" b="0" dirty="0" smtClean="0">
                <a:solidFill>
                  <a:schemeClr val="bg1">
                    <a:lumMod val="50000"/>
                  </a:schemeClr>
                </a:solidFill>
                <a:latin typeface="Lato Light" panose="020F0302020204030203" pitchFamily="34" charset="0"/>
              </a:rPr>
              <a:t>Public PowerPoint Template</a:t>
            </a:r>
            <a:endParaRPr lang="en-US" sz="900" b="0" dirty="0">
              <a:solidFill>
                <a:schemeClr val="bg1">
                  <a:lumMod val="50000"/>
                </a:schemeClr>
              </a:solidFill>
              <a:latin typeface="Lato Light" panose="020F0302020204030203" pitchFamily="34" charset="0"/>
            </a:endParaRPr>
          </a:p>
        </p:txBody>
      </p:sp>
      <p:sp>
        <p:nvSpPr>
          <p:cNvPr id="14" name="Rectangle 13"/>
          <p:cNvSpPr/>
          <p:nvPr userDrawn="1"/>
        </p:nvSpPr>
        <p:spPr>
          <a:xfrm>
            <a:off x="607060" y="1331548"/>
            <a:ext cx="338328" cy="365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4"/>
          </a:p>
        </p:txBody>
      </p:sp>
    </p:spTree>
    <p:extLst>
      <p:ext uri="{BB962C8B-B14F-4D97-AF65-F5344CB8AC3E}">
        <p14:creationId xmlns:p14="http://schemas.microsoft.com/office/powerpoint/2010/main" val="3553947210"/>
      </p:ext>
    </p:extLst>
  </p:cSld>
  <p:clrMapOvr>
    <a:masterClrMapping/>
  </p:clrMapOvr>
  <mc:AlternateContent xmlns:mc="http://schemas.openxmlformats.org/markup-compatibility/2006" xmlns:p14="http://schemas.microsoft.com/office/powerpoint/2010/main">
    <mc:Choice Requires="p14">
      <p:transition p14:dur="0" advClick="0" advTm="100"/>
    </mc:Choice>
    <mc:Fallback xmlns="">
      <p:transition advClick="0" advTm="100"/>
    </mc:Fallback>
  </mc:AlternateContent>
  <p:timing>
    <p:tnLst>
      <p:par>
        <p:cTn id="1" dur="indefinite" restart="never" nodeType="tmRoot"/>
      </p:par>
    </p:tnLst>
  </p:timing>
  <p:extLst mod="1">
    <p:ext uri="{DCECCB84-F9BA-43D5-87BE-67443E8EF086}">
      <p15:sldGuideLst xmlns:p15="http://schemas.microsoft.com/office/powerpoint/2012/main">
        <p15:guide id="1" pos="405">
          <p15:clr>
            <a:srgbClr val="FBAE40"/>
          </p15:clr>
        </p15:guide>
        <p15:guide id="2" pos="5833">
          <p15:clr>
            <a:srgbClr val="FBAE40"/>
          </p15:clr>
        </p15:guide>
        <p15:guide id="3" orient="horz" pos="1264">
          <p15:clr>
            <a:srgbClr val="FBAE40"/>
          </p15:clr>
        </p15:guide>
        <p15:guide id="4" orient="horz" pos="3760">
          <p15:clr>
            <a:srgbClr val="FBAE40"/>
          </p15:clr>
        </p15:guide>
        <p15:guide id="5" pos="5595">
          <p15:clr>
            <a:srgbClr val="FBAE40"/>
          </p15:clr>
        </p15:guide>
        <p15:guide id="6" pos="642">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Vector iMac Page Show">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1087247" y="2500314"/>
            <a:ext cx="3159125" cy="2076450"/>
          </a:xfrm>
          <a:prstGeom prst="rect">
            <a:avLst/>
          </a:prstGeom>
        </p:spPr>
        <p:txBody>
          <a:bodyPr/>
          <a:lstStyle>
            <a:lvl1pPr>
              <a:defRPr sz="1000">
                <a:solidFill>
                  <a:schemeClr val="tx2"/>
                </a:solidFill>
                <a:latin typeface="Lato" panose="020F0502020204030203" pitchFamily="34" charset="0"/>
              </a:defRPr>
            </a:lvl1pPr>
          </a:lstStyle>
          <a:p>
            <a:endParaRPr lang="en-US"/>
          </a:p>
        </p:txBody>
      </p:sp>
      <p:sp>
        <p:nvSpPr>
          <p:cNvPr id="3" name="Rectangle 2"/>
          <p:cNvSpPr/>
          <p:nvPr userDrawn="1"/>
        </p:nvSpPr>
        <p:spPr>
          <a:xfrm>
            <a:off x="8199438" y="6369052"/>
            <a:ext cx="350202" cy="488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4"/>
          </a:p>
        </p:txBody>
      </p:sp>
      <p:sp>
        <p:nvSpPr>
          <p:cNvPr id="9" name="Text Placeholder 8"/>
          <p:cNvSpPr>
            <a:spLocks noGrp="1"/>
          </p:cNvSpPr>
          <p:nvPr>
            <p:ph type="body" sz="quarter" idx="10"/>
          </p:nvPr>
        </p:nvSpPr>
        <p:spPr>
          <a:xfrm>
            <a:off x="594360" y="479867"/>
            <a:ext cx="7955280" cy="483831"/>
          </a:xfrm>
          <a:prstGeom prst="rect">
            <a:avLst/>
          </a:prstGeom>
        </p:spPr>
        <p:txBody>
          <a:bodyPr lIns="0" tIns="0" rIns="0" bIns="0"/>
          <a:lstStyle>
            <a:lvl1pPr marL="0" indent="0" algn="l">
              <a:buNone/>
              <a:defRPr sz="2700" b="1" cap="none" spc="0" baseline="0">
                <a:solidFill>
                  <a:schemeClr val="tx2"/>
                </a:solidFill>
                <a:latin typeface="Lato" panose="020F0502020204030203" pitchFamily="34" charset="0"/>
                <a:ea typeface="Roboto" panose="02000000000000000000" pitchFamily="2" charset="0"/>
              </a:defRPr>
            </a:lvl1pPr>
          </a:lstStyle>
          <a:p>
            <a:pPr lvl="0"/>
            <a:r>
              <a:rPr lang="en-US" dirty="0" smtClean="0"/>
              <a:t>Click to edit Master text styles</a:t>
            </a:r>
          </a:p>
        </p:txBody>
      </p:sp>
      <p:sp>
        <p:nvSpPr>
          <p:cNvPr id="11" name="Text Placeholder 8"/>
          <p:cNvSpPr>
            <a:spLocks noGrp="1"/>
          </p:cNvSpPr>
          <p:nvPr>
            <p:ph type="body" sz="quarter" idx="11"/>
          </p:nvPr>
        </p:nvSpPr>
        <p:spPr>
          <a:xfrm>
            <a:off x="594360" y="998372"/>
            <a:ext cx="7955280" cy="226255"/>
          </a:xfrm>
          <a:prstGeom prst="rect">
            <a:avLst/>
          </a:prstGeom>
        </p:spPr>
        <p:txBody>
          <a:bodyPr lIns="0" tIns="0" rIns="0" bIns="0"/>
          <a:lstStyle>
            <a:lvl1pPr marL="0" indent="0" algn="l">
              <a:buNone/>
              <a:defRPr sz="1100" b="0" cap="none" baseline="0">
                <a:solidFill>
                  <a:schemeClr val="bg1">
                    <a:lumMod val="50000"/>
                  </a:schemeClr>
                </a:solidFill>
                <a:latin typeface="Lato Light" panose="020F0302020204030203" pitchFamily="34" charset="0"/>
              </a:defRPr>
            </a:lvl1pPr>
          </a:lstStyle>
          <a:p>
            <a:pPr lvl="0"/>
            <a:r>
              <a:rPr lang="en-US" dirty="0" smtClean="0"/>
              <a:t>Click to edit Master text styles</a:t>
            </a:r>
          </a:p>
        </p:txBody>
      </p:sp>
      <p:sp>
        <p:nvSpPr>
          <p:cNvPr id="6" name="TextBox 5"/>
          <p:cNvSpPr txBox="1"/>
          <p:nvPr userDrawn="1"/>
        </p:nvSpPr>
        <p:spPr>
          <a:xfrm>
            <a:off x="8207431" y="6452871"/>
            <a:ext cx="331676" cy="138499"/>
          </a:xfrm>
          <a:prstGeom prst="rect">
            <a:avLst/>
          </a:prstGeom>
          <a:noFill/>
        </p:spPr>
        <p:txBody>
          <a:bodyPr wrap="square" lIns="0" tIns="0" rIns="0" bIns="0" rtlCol="0">
            <a:spAutoFit/>
          </a:bodyPr>
          <a:lstStyle/>
          <a:p>
            <a:pPr algn="ctr"/>
            <a:fld id="{0734B565-F3A7-4F3A-A7A3-CEB56CC79533}" type="slidenum">
              <a:rPr lang="en-US" sz="900" b="0" smtClean="0">
                <a:solidFill>
                  <a:schemeClr val="bg1"/>
                </a:solidFill>
                <a:latin typeface="Lato" panose="020F0502020204030203" pitchFamily="34" charset="0"/>
              </a:rPr>
              <a:pPr algn="ctr"/>
              <a:t>‹#›</a:t>
            </a:fld>
            <a:endParaRPr lang="en-US" sz="900" b="0" dirty="0">
              <a:solidFill>
                <a:schemeClr val="bg1"/>
              </a:solidFill>
              <a:latin typeface="Lato" panose="020F0502020204030203" pitchFamily="34" charset="0"/>
            </a:endParaRPr>
          </a:p>
        </p:txBody>
      </p:sp>
      <p:sp>
        <p:nvSpPr>
          <p:cNvPr id="13" name="TextBox 12"/>
          <p:cNvSpPr txBox="1"/>
          <p:nvPr userDrawn="1"/>
        </p:nvSpPr>
        <p:spPr>
          <a:xfrm>
            <a:off x="6238875" y="6452871"/>
            <a:ext cx="1765300" cy="138499"/>
          </a:xfrm>
          <a:prstGeom prst="rect">
            <a:avLst/>
          </a:prstGeom>
          <a:noFill/>
        </p:spPr>
        <p:txBody>
          <a:bodyPr wrap="square" lIns="0" tIns="0" rIns="0" bIns="0" rtlCol="0">
            <a:spAutoFit/>
          </a:bodyPr>
          <a:lstStyle/>
          <a:p>
            <a:pPr algn="r">
              <a:lnSpc>
                <a:spcPct val="100000"/>
              </a:lnSpc>
              <a:spcAft>
                <a:spcPts val="0"/>
              </a:spcAft>
            </a:pPr>
            <a:r>
              <a:rPr lang="en-US" sz="900" b="0" dirty="0" smtClean="0">
                <a:solidFill>
                  <a:schemeClr val="bg1">
                    <a:lumMod val="50000"/>
                  </a:schemeClr>
                </a:solidFill>
                <a:latin typeface="Lato Light" panose="020F0302020204030203" pitchFamily="34" charset="0"/>
              </a:rPr>
              <a:t>Public PowerPoint Template</a:t>
            </a:r>
            <a:endParaRPr lang="en-US" sz="900" b="0" dirty="0">
              <a:solidFill>
                <a:schemeClr val="bg1">
                  <a:lumMod val="50000"/>
                </a:schemeClr>
              </a:solidFill>
              <a:latin typeface="Lato Light" panose="020F0302020204030203" pitchFamily="34" charset="0"/>
            </a:endParaRPr>
          </a:p>
        </p:txBody>
      </p:sp>
      <p:sp>
        <p:nvSpPr>
          <p:cNvPr id="14" name="Rectangle 13"/>
          <p:cNvSpPr/>
          <p:nvPr userDrawn="1"/>
        </p:nvSpPr>
        <p:spPr>
          <a:xfrm>
            <a:off x="607060" y="1331548"/>
            <a:ext cx="338328" cy="365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4"/>
          </a:p>
        </p:txBody>
      </p:sp>
    </p:spTree>
    <p:extLst>
      <p:ext uri="{BB962C8B-B14F-4D97-AF65-F5344CB8AC3E}">
        <p14:creationId xmlns:p14="http://schemas.microsoft.com/office/powerpoint/2010/main" val="1401989782"/>
      </p:ext>
    </p:extLst>
  </p:cSld>
  <p:clrMapOvr>
    <a:masterClrMapping/>
  </p:clrMapOvr>
  <mc:AlternateContent xmlns:mc="http://schemas.openxmlformats.org/markup-compatibility/2006" xmlns:p14="http://schemas.microsoft.com/office/powerpoint/2010/main">
    <mc:Choice Requires="p14">
      <p:transition p14:dur="0" advClick="0" advTm="100"/>
    </mc:Choice>
    <mc:Fallback xmlns="">
      <p:transition advClick="0" advTm="100"/>
    </mc:Fallback>
  </mc:AlternateContent>
  <p:timing>
    <p:tnLst>
      <p:par>
        <p:cTn id="1" dur="indefinite" restart="never" nodeType="tmRoot"/>
      </p:par>
    </p:tnLst>
  </p:timing>
  <p:extLst mod="1">
    <p:ext uri="{DCECCB84-F9BA-43D5-87BE-67443E8EF086}">
      <p15:sldGuideLst xmlns:p15="http://schemas.microsoft.com/office/powerpoint/2012/main">
        <p15:guide id="1" pos="405">
          <p15:clr>
            <a:srgbClr val="FBAE40"/>
          </p15:clr>
        </p15:guide>
        <p15:guide id="2" pos="5833">
          <p15:clr>
            <a:srgbClr val="FBAE40"/>
          </p15:clr>
        </p15:guide>
        <p15:guide id="3" orient="horz" pos="1264">
          <p15:clr>
            <a:srgbClr val="FBAE40"/>
          </p15:clr>
        </p15:guide>
        <p15:guide id="4" orient="horz" pos="3760">
          <p15:clr>
            <a:srgbClr val="FBAE40"/>
          </p15:clr>
        </p15:guide>
        <p15:guide id="5" pos="5595">
          <p15:clr>
            <a:srgbClr val="FBAE40"/>
          </p15:clr>
        </p15:guide>
        <p15:guide id="6" pos="642">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Page with Full Pictur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a:prstGeom prst="rect">
            <a:avLst/>
          </a:prstGeom>
        </p:spPr>
        <p:txBody>
          <a:bodyPr/>
          <a:lstStyle>
            <a:lvl1pPr>
              <a:defRPr>
                <a:solidFill>
                  <a:schemeClr val="tx2"/>
                </a:solidFill>
                <a:latin typeface="Lato" panose="020F0502020204030203" pitchFamily="34" charset="0"/>
              </a:defRPr>
            </a:lvl1pPr>
          </a:lstStyle>
          <a:p>
            <a:endParaRPr lang="en-US"/>
          </a:p>
        </p:txBody>
      </p:sp>
    </p:spTree>
    <p:extLst>
      <p:ext uri="{BB962C8B-B14F-4D97-AF65-F5344CB8AC3E}">
        <p14:creationId xmlns:p14="http://schemas.microsoft.com/office/powerpoint/2010/main" val="650114044"/>
      </p:ext>
    </p:extLst>
  </p:cSld>
  <p:clrMapOvr>
    <a:masterClrMapping/>
  </p:clrMapOvr>
  <mc:AlternateContent xmlns:mc="http://schemas.openxmlformats.org/markup-compatibility/2006" xmlns:p14="http://schemas.microsoft.com/office/powerpoint/2010/main">
    <mc:Choice Requires="p14">
      <p:transition p14:dur="0" advClick="0" advTm="100"/>
    </mc:Choice>
    <mc:Fallback xmlns="">
      <p:transition advClick="0" advTm="100"/>
    </mc:Fallback>
  </mc:AlternateContent>
  <p:timing>
    <p:tnLst>
      <p:par>
        <p:cTn id="1" dur="indefinite" restart="never" nodeType="tmRoot"/>
      </p:par>
    </p:tnLst>
  </p:timing>
  <p:extLst mod="1">
    <p:ext uri="{DCECCB84-F9BA-43D5-87BE-67443E8EF086}">
      <p15:sldGuideLst xmlns:p15="http://schemas.microsoft.com/office/powerpoint/2012/main">
        <p15:guide id="1" pos="405">
          <p15:clr>
            <a:srgbClr val="FBAE40"/>
          </p15:clr>
        </p15:guide>
        <p15:guide id="2" pos="5833">
          <p15:clr>
            <a:srgbClr val="FBAE40"/>
          </p15:clr>
        </p15:guide>
        <p15:guide id="3" orient="horz" pos="384">
          <p15:clr>
            <a:srgbClr val="FBAE40"/>
          </p15:clr>
        </p15:guide>
        <p15:guide id="4" orient="horz" pos="3936">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Contact us Page 1">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1997870" y="2206625"/>
            <a:ext cx="1376179" cy="2362200"/>
          </a:xfrm>
          <a:prstGeom prst="rect">
            <a:avLst/>
          </a:prstGeom>
        </p:spPr>
        <p:txBody>
          <a:bodyPr/>
          <a:lstStyle>
            <a:lvl1pPr>
              <a:defRPr sz="1600">
                <a:solidFill>
                  <a:schemeClr val="tx2">
                    <a:lumMod val="40000"/>
                    <a:lumOff val="60000"/>
                  </a:schemeClr>
                </a:solidFill>
                <a:latin typeface="Lato" panose="020F0502020204030203" pitchFamily="34" charset="0"/>
              </a:defRPr>
            </a:lvl1pPr>
          </a:lstStyle>
          <a:p>
            <a:endParaRPr lang="en-US" dirty="0"/>
          </a:p>
        </p:txBody>
      </p:sp>
    </p:spTree>
    <p:extLst>
      <p:ext uri="{BB962C8B-B14F-4D97-AF65-F5344CB8AC3E}">
        <p14:creationId xmlns:p14="http://schemas.microsoft.com/office/powerpoint/2010/main" val="3804149480"/>
      </p:ext>
    </p:extLst>
  </p:cSld>
  <p:clrMapOvr>
    <a:masterClrMapping/>
  </p:clrMapOvr>
  <mc:AlternateContent xmlns:mc="http://schemas.openxmlformats.org/markup-compatibility/2006" xmlns:p14="http://schemas.microsoft.com/office/powerpoint/2010/main">
    <mc:Choice Requires="p14">
      <p:transition p14:dur="0" advClick="0" advTm="100"/>
    </mc:Choice>
    <mc:Fallback xmlns="">
      <p:transition advClick="0" advTm="100"/>
    </mc:Fallback>
  </mc:AlternateContent>
  <p:timing>
    <p:tnLst>
      <p:par>
        <p:cTn id="1" dur="indefinite" restart="never" nodeType="tmRoot"/>
      </p:par>
    </p:tnLst>
  </p:timing>
  <p:extLst mod="1">
    <p:ext uri="{DCECCB84-F9BA-43D5-87BE-67443E8EF086}">
      <p15:sldGuideLst xmlns:p15="http://schemas.microsoft.com/office/powerpoint/2012/main">
        <p15:guide id="1" pos="405">
          <p15:clr>
            <a:srgbClr val="FBAE40"/>
          </p15:clr>
        </p15:guide>
        <p15:guide id="2" pos="5833">
          <p15:clr>
            <a:srgbClr val="FBAE40"/>
          </p15:clr>
        </p15:guide>
        <p15:guide id="3" orient="horz" pos="384">
          <p15:clr>
            <a:srgbClr val="FBAE40"/>
          </p15:clr>
        </p15:guide>
        <p15:guide id="4" orient="horz" pos="3936">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Contact us Page 2">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a:prstGeom prst="rect">
            <a:avLst/>
          </a:prstGeom>
        </p:spPr>
        <p:txBody>
          <a:bodyPr/>
          <a:lstStyle>
            <a:lvl1pPr>
              <a:defRPr>
                <a:solidFill>
                  <a:schemeClr val="tx2">
                    <a:lumMod val="40000"/>
                    <a:lumOff val="60000"/>
                  </a:schemeClr>
                </a:solidFill>
                <a:latin typeface="Lato" panose="020F0502020204030203" pitchFamily="34" charset="0"/>
              </a:defRPr>
            </a:lvl1pPr>
          </a:lstStyle>
          <a:p>
            <a:endParaRPr lang="en-US"/>
          </a:p>
        </p:txBody>
      </p:sp>
      <p:sp>
        <p:nvSpPr>
          <p:cNvPr id="5" name="Picture Placeholder 4"/>
          <p:cNvSpPr>
            <a:spLocks noGrp="1"/>
          </p:cNvSpPr>
          <p:nvPr>
            <p:ph type="pic" sz="quarter" idx="11"/>
          </p:nvPr>
        </p:nvSpPr>
        <p:spPr>
          <a:xfrm>
            <a:off x="1997869" y="2202656"/>
            <a:ext cx="1388270" cy="2364583"/>
          </a:xfrm>
          <a:prstGeom prst="rect">
            <a:avLst/>
          </a:prstGeom>
        </p:spPr>
        <p:txBody>
          <a:bodyPr/>
          <a:lstStyle>
            <a:lvl1pPr>
              <a:defRPr sz="1600">
                <a:solidFill>
                  <a:schemeClr val="tx2">
                    <a:lumMod val="40000"/>
                    <a:lumOff val="60000"/>
                  </a:schemeClr>
                </a:solidFill>
                <a:latin typeface="Lato" panose="020F0502020204030203" pitchFamily="34" charset="0"/>
              </a:defRPr>
            </a:lvl1pPr>
          </a:lstStyle>
          <a:p>
            <a:endParaRPr lang="en-US" dirty="0"/>
          </a:p>
        </p:txBody>
      </p:sp>
    </p:spTree>
    <p:extLst>
      <p:ext uri="{BB962C8B-B14F-4D97-AF65-F5344CB8AC3E}">
        <p14:creationId xmlns:p14="http://schemas.microsoft.com/office/powerpoint/2010/main" val="4136748036"/>
      </p:ext>
    </p:extLst>
  </p:cSld>
  <p:clrMapOvr>
    <a:masterClrMapping/>
  </p:clrMapOvr>
  <mc:AlternateContent xmlns:mc="http://schemas.openxmlformats.org/markup-compatibility/2006" xmlns:p14="http://schemas.microsoft.com/office/powerpoint/2010/main">
    <mc:Choice Requires="p14">
      <p:transition p14:dur="0" advClick="0" advTm="100"/>
    </mc:Choice>
    <mc:Fallback xmlns="">
      <p:transition advClick="0" advTm="100"/>
    </mc:Fallback>
  </mc:AlternateContent>
  <p:timing>
    <p:tnLst>
      <p:par>
        <p:cTn id="1" dur="indefinite" restart="never" nodeType="tmRoot"/>
      </p:par>
    </p:tnLst>
  </p:timing>
  <p:extLst mod="1">
    <p:ext uri="{DCECCB84-F9BA-43D5-87BE-67443E8EF086}">
      <p15:sldGuideLst xmlns:p15="http://schemas.microsoft.com/office/powerpoint/2012/main">
        <p15:guide id="1" pos="405">
          <p15:clr>
            <a:srgbClr val="FBAE40"/>
          </p15:clr>
        </p15:guide>
        <p15:guide id="2" pos="5833">
          <p15:clr>
            <a:srgbClr val="FBAE40"/>
          </p15:clr>
        </p15:guide>
        <p15:guide id="3" orient="horz" pos="384">
          <p15:clr>
            <a:srgbClr val="FBAE40"/>
          </p15:clr>
        </p15:guide>
        <p15:guide id="4" orient="horz" pos="393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99538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25088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69443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slideLayout" Target="../slideLayouts/slideLayout68.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2/14/2022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54523035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662" r:id="rId13"/>
    <p:sldLayoutId id="2147483664"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 id="2147483680" r:id="rId29"/>
    <p:sldLayoutId id="2147483681" r:id="rId30"/>
    <p:sldLayoutId id="2147483682" r:id="rId31"/>
    <p:sldLayoutId id="2147483683" r:id="rId32"/>
    <p:sldLayoutId id="2147483684" r:id="rId33"/>
    <p:sldLayoutId id="2147483685" r:id="rId34"/>
    <p:sldLayoutId id="2147483686" r:id="rId35"/>
    <p:sldLayoutId id="2147483687" r:id="rId36"/>
    <p:sldLayoutId id="2147483688" r:id="rId37"/>
    <p:sldLayoutId id="2147483689" r:id="rId38"/>
    <p:sldLayoutId id="2147483690" r:id="rId3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80025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 id="2147483728" r:id="rId23"/>
    <p:sldLayoutId id="2147483729" r:id="rId24"/>
    <p:sldLayoutId id="2147483730" r:id="rId25"/>
    <p:sldLayoutId id="2147483731" r:id="rId26"/>
    <p:sldLayoutId id="2147483732" r:id="rId27"/>
    <p:sldLayoutId id="2147483733" r:id="rId28"/>
    <p:sldLayoutId id="2147483734" r:id="rId29"/>
  </p:sldLayoutIdLst>
  <mc:AlternateContent xmlns:mc="http://schemas.openxmlformats.org/markup-compatibility/2006" xmlns:p14="http://schemas.microsoft.com/office/powerpoint/2010/main">
    <mc:Choice Requires="p14">
      <p:transition p14:dur="0" advClick="0" advTm="100"/>
    </mc:Choice>
    <mc:Fallback xmlns="">
      <p:transition advClick="0" advTm="100"/>
    </mc:Fallback>
  </mc:AlternateContent>
  <p:timing>
    <p:tnLst>
      <p:par>
        <p:cTn id="1" dur="indefinite" restart="never" nodeType="tmRoot"/>
      </p:par>
    </p:tnLst>
  </p:timing>
  <p:txStyles>
    <p:titleStyle>
      <a:lvl1pPr algn="l" defTabSz="844083" rtl="0" eaLnBrk="1" latinLnBrk="0" hangingPunct="1">
        <a:lnSpc>
          <a:spcPct val="90000"/>
        </a:lnSpc>
        <a:spcBef>
          <a:spcPct val="0"/>
        </a:spcBef>
        <a:buNone/>
        <a:defRPr sz="4062" kern="1200">
          <a:solidFill>
            <a:schemeClr val="tx1"/>
          </a:solidFill>
          <a:latin typeface="+mj-lt"/>
          <a:ea typeface="+mj-ea"/>
          <a:cs typeface="+mj-cs"/>
        </a:defRPr>
      </a:lvl1pPr>
    </p:titleStyle>
    <p:bodyStyle>
      <a:lvl1pPr marL="211021" indent="-211021" algn="l" defTabSz="844083" rtl="0" eaLnBrk="1" latinLnBrk="0" hangingPunct="1">
        <a:lnSpc>
          <a:spcPct val="90000"/>
        </a:lnSpc>
        <a:spcBef>
          <a:spcPts val="923"/>
        </a:spcBef>
        <a:buFont typeface="Arial" panose="020B0604020202020204" pitchFamily="34" charset="0"/>
        <a:buChar char="•"/>
        <a:defRPr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1.xml"/><Relationship Id="rId4" Type="http://schemas.openxmlformats.org/officeDocument/2006/relationships/hyperlink" Target="http://www.ecareplaninitiative.com/" TargetMode="Externa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hyperlink" Target="https://www.ncpdp.org/NCPDP/media/pdf/Pharmacist-eCare-Plan.pdf" TargetMode="Externa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12.xml"/><Relationship Id="rId16" Type="http://schemas.openxmlformats.org/officeDocument/2006/relationships/image" Target="../media/image20.png"/><Relationship Id="rId1" Type="http://schemas.openxmlformats.org/officeDocument/2006/relationships/slideLayout" Target="../slideLayouts/slideLayout4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hyperlink" Target="http://www.healthit.gov/" TargetMode="External"/><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himss.org/library/interoperability-standards/terminology-standards" TargetMode="External"/><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41.xml"/><Relationship Id="rId4" Type="http://schemas.openxmlformats.org/officeDocument/2006/relationships/hyperlink" Target="https://www.ashpintersections.org/2015/02/snomed-ct-codes-making-the-case-for-pharmacy-services-with-hard-data/"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021751" y="3611463"/>
            <a:ext cx="5238116" cy="201978"/>
          </a:xfrm>
          <a:prstGeom prst="rect">
            <a:avLst/>
          </a:prstGeom>
          <a:noFill/>
        </p:spPr>
        <p:txBody>
          <a:bodyPr wrap="square" lIns="0" tIns="0" rIns="0" bIns="0" rtlCol="0">
            <a:spAutoFit/>
          </a:bodyPr>
          <a:lstStyle/>
          <a:p>
            <a:pPr algn="ctr" defTabSz="804629">
              <a:lnSpc>
                <a:spcPts val="1733"/>
              </a:lnSpc>
              <a:spcAft>
                <a:spcPts val="1300"/>
              </a:spcAft>
            </a:pPr>
            <a:r>
              <a:rPr lang="en-US" sz="1408" b="1" spc="55" smtClean="0">
                <a:solidFill>
                  <a:srgbClr val="415069"/>
                </a:solidFill>
                <a:latin typeface="Lato" panose="020F0502020204030203" pitchFamily="34" charset="0"/>
              </a:rPr>
              <a:t>PHPR </a:t>
            </a:r>
            <a:r>
              <a:rPr lang="en-US" sz="1408" b="1" spc="55" dirty="0" smtClean="0">
                <a:solidFill>
                  <a:srgbClr val="415069"/>
                </a:solidFill>
                <a:latin typeface="Lato" panose="020F0502020204030203" pitchFamily="34" charset="0"/>
              </a:rPr>
              <a:t>7102 US Health Care Systems for Pharmacists</a:t>
            </a:r>
          </a:p>
        </p:txBody>
      </p:sp>
      <p:sp>
        <p:nvSpPr>
          <p:cNvPr id="17" name="TextBox 16"/>
          <p:cNvSpPr txBox="1"/>
          <p:nvPr/>
        </p:nvSpPr>
        <p:spPr>
          <a:xfrm>
            <a:off x="1227685" y="1963023"/>
            <a:ext cx="6826251" cy="566758"/>
          </a:xfrm>
          <a:prstGeom prst="rect">
            <a:avLst/>
          </a:prstGeom>
          <a:noFill/>
        </p:spPr>
        <p:txBody>
          <a:bodyPr wrap="square" lIns="0" tIns="0" rIns="0" bIns="0" rtlCol="0">
            <a:spAutoFit/>
          </a:bodyPr>
          <a:lstStyle/>
          <a:p>
            <a:pPr algn="ctr" defTabSz="804629"/>
            <a:r>
              <a:rPr lang="en-US" sz="3683" b="1" dirty="0" smtClean="0">
                <a:solidFill>
                  <a:srgbClr val="415069"/>
                </a:solidFill>
                <a:latin typeface="Lato" panose="020F0502020204030203" pitchFamily="34" charset="0"/>
              </a:rPr>
              <a:t>Pharmacist</a:t>
            </a:r>
            <a:r>
              <a:rPr lang="en-US" sz="3683" b="1" dirty="0" smtClean="0">
                <a:solidFill>
                  <a:prstClr val="white"/>
                </a:solidFill>
                <a:latin typeface="Lato" panose="020F0502020204030203" pitchFamily="34" charset="0"/>
              </a:rPr>
              <a:t> </a:t>
            </a:r>
            <a:r>
              <a:rPr lang="en-US" sz="3683" b="1" dirty="0" smtClean="0">
                <a:solidFill>
                  <a:srgbClr val="237DB9"/>
                </a:solidFill>
                <a:latin typeface="Lato" panose="020F0502020204030203" pitchFamily="34" charset="0"/>
              </a:rPr>
              <a:t>Documentation 101</a:t>
            </a:r>
            <a:endParaRPr lang="en-US" sz="3683" b="1" dirty="0">
              <a:solidFill>
                <a:srgbClr val="237DB9"/>
              </a:solidFill>
              <a:latin typeface="Lato" panose="020F0502020204030203" pitchFamily="34" charset="0"/>
            </a:endParaRPr>
          </a:p>
        </p:txBody>
      </p:sp>
      <p:sp>
        <p:nvSpPr>
          <p:cNvPr id="18" name="Rectangle 17"/>
          <p:cNvSpPr/>
          <p:nvPr/>
        </p:nvSpPr>
        <p:spPr>
          <a:xfrm>
            <a:off x="4324351" y="2728870"/>
            <a:ext cx="495300" cy="19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04629"/>
            <a:endParaRPr lang="en-US" sz="1716">
              <a:solidFill>
                <a:prstClr val="white"/>
              </a:solidFill>
              <a:latin typeface="Calibri" panose="020F0502020204030204"/>
            </a:endParaRPr>
          </a:p>
        </p:txBody>
      </p:sp>
      <p:grpSp>
        <p:nvGrpSpPr>
          <p:cNvPr id="5" name="Group 4"/>
          <p:cNvGrpSpPr/>
          <p:nvPr/>
        </p:nvGrpSpPr>
        <p:grpSpPr>
          <a:xfrm>
            <a:off x="2516927" y="4424535"/>
            <a:ext cx="4247765" cy="394619"/>
            <a:chOff x="3295135" y="3415184"/>
            <a:chExt cx="2553730" cy="422592"/>
          </a:xfrm>
        </p:grpSpPr>
        <p:sp>
          <p:nvSpPr>
            <p:cNvPr id="19" name="Rectangle 18"/>
            <p:cNvSpPr/>
            <p:nvPr/>
          </p:nvSpPr>
          <p:spPr>
            <a:xfrm>
              <a:off x="3295135" y="3415184"/>
              <a:ext cx="2553730" cy="3191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4629"/>
              <a:endParaRPr lang="en-US" sz="1716">
                <a:solidFill>
                  <a:prstClr val="white"/>
                </a:solidFill>
                <a:latin typeface="Calibri" panose="020F0502020204030204"/>
              </a:endParaRPr>
            </a:p>
          </p:txBody>
        </p:sp>
        <p:sp>
          <p:nvSpPr>
            <p:cNvPr id="20" name="TextBox 19"/>
            <p:cNvSpPr txBox="1"/>
            <p:nvPr/>
          </p:nvSpPr>
          <p:spPr>
            <a:xfrm>
              <a:off x="3529013" y="3482649"/>
              <a:ext cx="2085975" cy="355127"/>
            </a:xfrm>
            <a:prstGeom prst="rect">
              <a:avLst/>
            </a:prstGeom>
            <a:noFill/>
          </p:spPr>
          <p:txBody>
            <a:bodyPr wrap="square" lIns="0" tIns="0" rIns="0" bIns="0" rtlCol="0">
              <a:spAutoFit/>
            </a:bodyPr>
            <a:lstStyle/>
            <a:p>
              <a:pPr algn="ctr" defTabSz="804629">
                <a:lnSpc>
                  <a:spcPts val="1517"/>
                </a:lnSpc>
                <a:spcAft>
                  <a:spcPts val="1300"/>
                </a:spcAft>
              </a:pPr>
              <a:r>
                <a:rPr lang="en-US" sz="1300" dirty="0">
                  <a:solidFill>
                    <a:prstClr val="white"/>
                  </a:solidFill>
                  <a:latin typeface="Lato" panose="020F0502020204030203" pitchFamily="34" charset="0"/>
                </a:rPr>
                <a:t>Presented by </a:t>
              </a:r>
              <a:r>
                <a:rPr lang="en-US" sz="1300" dirty="0" smtClean="0">
                  <a:solidFill>
                    <a:prstClr val="white"/>
                  </a:solidFill>
                  <a:latin typeface="Lato" panose="020F0502020204030203" pitchFamily="34" charset="0"/>
                </a:rPr>
                <a:t>Megan Smith, </a:t>
              </a:r>
              <a:r>
                <a:rPr lang="en-US" sz="1300" dirty="0" err="1" smtClean="0">
                  <a:solidFill>
                    <a:prstClr val="white"/>
                  </a:solidFill>
                  <a:latin typeface="Lato" panose="020F0502020204030203" pitchFamily="34" charset="0"/>
                </a:rPr>
                <a:t>PharmD</a:t>
              </a:r>
              <a:r>
                <a:rPr lang="en-US" sz="1300" dirty="0" smtClean="0">
                  <a:solidFill>
                    <a:prstClr val="white"/>
                  </a:solidFill>
                  <a:latin typeface="Lato" panose="020F0502020204030203" pitchFamily="34" charset="0"/>
                </a:rPr>
                <a:t>, BCACP</a:t>
              </a:r>
              <a:endParaRPr lang="en-US" sz="1300" dirty="0">
                <a:solidFill>
                  <a:prstClr val="white"/>
                </a:solidFill>
                <a:latin typeface="Lato" panose="020F0502020204030203" pitchFamily="34" charset="0"/>
              </a:endParaRPr>
            </a:p>
          </p:txBody>
        </p:sp>
      </p:grpSp>
      <p:grpSp>
        <p:nvGrpSpPr>
          <p:cNvPr id="2" name="Group 1"/>
          <p:cNvGrpSpPr/>
          <p:nvPr/>
        </p:nvGrpSpPr>
        <p:grpSpPr>
          <a:xfrm>
            <a:off x="3697558" y="5092496"/>
            <a:ext cx="512371" cy="512371"/>
            <a:chOff x="3764821" y="4107282"/>
            <a:chExt cx="472957" cy="472958"/>
          </a:xfrm>
        </p:grpSpPr>
        <p:sp>
          <p:nvSpPr>
            <p:cNvPr id="23" name="Freeform 39"/>
            <p:cNvSpPr>
              <a:spLocks noEditPoints="1"/>
            </p:cNvSpPr>
            <p:nvPr/>
          </p:nvSpPr>
          <p:spPr bwMode="auto">
            <a:xfrm>
              <a:off x="3875177" y="4236613"/>
              <a:ext cx="252246" cy="252244"/>
            </a:xfrm>
            <a:custGeom>
              <a:avLst/>
              <a:gdLst>
                <a:gd name="T0" fmla="*/ 281 w 353"/>
                <a:gd name="T1" fmla="*/ 144 h 353"/>
                <a:gd name="T2" fmla="*/ 281 w 353"/>
                <a:gd name="T3" fmla="*/ 128 h 353"/>
                <a:gd name="T4" fmla="*/ 193 w 353"/>
                <a:gd name="T5" fmla="*/ 136 h 353"/>
                <a:gd name="T6" fmla="*/ 201 w 353"/>
                <a:gd name="T7" fmla="*/ 112 h 353"/>
                <a:gd name="T8" fmla="*/ 257 w 353"/>
                <a:gd name="T9" fmla="*/ 104 h 353"/>
                <a:gd name="T10" fmla="*/ 201 w 353"/>
                <a:gd name="T11" fmla="*/ 96 h 353"/>
                <a:gd name="T12" fmla="*/ 201 w 353"/>
                <a:gd name="T13" fmla="*/ 112 h 353"/>
                <a:gd name="T14" fmla="*/ 233 w 353"/>
                <a:gd name="T15" fmla="*/ 176 h 353"/>
                <a:gd name="T16" fmla="*/ 233 w 353"/>
                <a:gd name="T17" fmla="*/ 160 h 353"/>
                <a:gd name="T18" fmla="*/ 193 w 353"/>
                <a:gd name="T19" fmla="*/ 168 h 353"/>
                <a:gd name="T20" fmla="*/ 81 w 353"/>
                <a:gd name="T21" fmla="*/ 208 h 353"/>
                <a:gd name="T22" fmla="*/ 161 w 353"/>
                <a:gd name="T23" fmla="*/ 192 h 353"/>
                <a:gd name="T24" fmla="*/ 145 w 353"/>
                <a:gd name="T25" fmla="*/ 96 h 353"/>
                <a:gd name="T26" fmla="*/ 64 w 353"/>
                <a:gd name="T27" fmla="*/ 112 h 353"/>
                <a:gd name="T28" fmla="*/ 81 w 353"/>
                <a:gd name="T29" fmla="*/ 208 h 353"/>
                <a:gd name="T30" fmla="*/ 145 w 353"/>
                <a:gd name="T31" fmla="*/ 112 h 353"/>
                <a:gd name="T32" fmla="*/ 81 w 353"/>
                <a:gd name="T33" fmla="*/ 192 h 353"/>
                <a:gd name="T34" fmla="*/ 201 w 353"/>
                <a:gd name="T35" fmla="*/ 208 h 353"/>
                <a:gd name="T36" fmla="*/ 289 w 353"/>
                <a:gd name="T37" fmla="*/ 200 h 353"/>
                <a:gd name="T38" fmla="*/ 201 w 353"/>
                <a:gd name="T39" fmla="*/ 192 h 353"/>
                <a:gd name="T40" fmla="*/ 201 w 353"/>
                <a:gd name="T41" fmla="*/ 208 h 353"/>
                <a:gd name="T42" fmla="*/ 193 w 353"/>
                <a:gd name="T43" fmla="*/ 16 h 353"/>
                <a:gd name="T44" fmla="*/ 161 w 353"/>
                <a:gd name="T45" fmla="*/ 16 h 353"/>
                <a:gd name="T46" fmla="*/ 0 w 353"/>
                <a:gd name="T47" fmla="*/ 32 h 353"/>
                <a:gd name="T48" fmla="*/ 16 w 353"/>
                <a:gd name="T49" fmla="*/ 64 h 353"/>
                <a:gd name="T50" fmla="*/ 32 w 353"/>
                <a:gd name="T51" fmla="*/ 273 h 353"/>
                <a:gd name="T52" fmla="*/ 169 w 353"/>
                <a:gd name="T53" fmla="*/ 293 h 353"/>
                <a:gd name="T54" fmla="*/ 121 w 353"/>
                <a:gd name="T55" fmla="*/ 345 h 353"/>
                <a:gd name="T56" fmla="*/ 134 w 353"/>
                <a:gd name="T57" fmla="*/ 351 h 353"/>
                <a:gd name="T58" fmla="*/ 219 w 353"/>
                <a:gd name="T59" fmla="*/ 351 h 353"/>
                <a:gd name="T60" fmla="*/ 233 w 353"/>
                <a:gd name="T61" fmla="*/ 345 h 353"/>
                <a:gd name="T62" fmla="*/ 185 w 353"/>
                <a:gd name="T63" fmla="*/ 293 h 353"/>
                <a:gd name="T64" fmla="*/ 321 w 353"/>
                <a:gd name="T65" fmla="*/ 273 h 353"/>
                <a:gd name="T66" fmla="*/ 337 w 353"/>
                <a:gd name="T67" fmla="*/ 64 h 353"/>
                <a:gd name="T68" fmla="*/ 353 w 353"/>
                <a:gd name="T69" fmla="*/ 32 h 353"/>
                <a:gd name="T70" fmla="*/ 321 w 353"/>
                <a:gd name="T71" fmla="*/ 257 h 353"/>
                <a:gd name="T72" fmla="*/ 32 w 353"/>
                <a:gd name="T73" fmla="*/ 64 h 353"/>
                <a:gd name="T74" fmla="*/ 321 w 353"/>
                <a:gd name="T75" fmla="*/ 257 h 353"/>
                <a:gd name="T76" fmla="*/ 16 w 353"/>
                <a:gd name="T77" fmla="*/ 48 h 353"/>
                <a:gd name="T78" fmla="*/ 337 w 353"/>
                <a:gd name="T79" fmla="*/ 3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3" h="353">
                  <a:moveTo>
                    <a:pt x="201" y="144"/>
                  </a:moveTo>
                  <a:cubicBezTo>
                    <a:pt x="281" y="144"/>
                    <a:pt x="281" y="144"/>
                    <a:pt x="281" y="144"/>
                  </a:cubicBezTo>
                  <a:cubicBezTo>
                    <a:pt x="286" y="144"/>
                    <a:pt x="289" y="141"/>
                    <a:pt x="289" y="136"/>
                  </a:cubicBezTo>
                  <a:cubicBezTo>
                    <a:pt x="289" y="132"/>
                    <a:pt x="286" y="128"/>
                    <a:pt x="281" y="128"/>
                  </a:cubicBezTo>
                  <a:cubicBezTo>
                    <a:pt x="201" y="128"/>
                    <a:pt x="201" y="128"/>
                    <a:pt x="201" y="128"/>
                  </a:cubicBezTo>
                  <a:cubicBezTo>
                    <a:pt x="196" y="128"/>
                    <a:pt x="193" y="132"/>
                    <a:pt x="193" y="136"/>
                  </a:cubicBezTo>
                  <a:cubicBezTo>
                    <a:pt x="193" y="141"/>
                    <a:pt x="196" y="144"/>
                    <a:pt x="201" y="144"/>
                  </a:cubicBezTo>
                  <a:moveTo>
                    <a:pt x="201" y="112"/>
                  </a:moveTo>
                  <a:cubicBezTo>
                    <a:pt x="249" y="112"/>
                    <a:pt x="249" y="112"/>
                    <a:pt x="249" y="112"/>
                  </a:cubicBezTo>
                  <a:cubicBezTo>
                    <a:pt x="254" y="112"/>
                    <a:pt x="257" y="108"/>
                    <a:pt x="257" y="104"/>
                  </a:cubicBezTo>
                  <a:cubicBezTo>
                    <a:pt x="257" y="100"/>
                    <a:pt x="254" y="96"/>
                    <a:pt x="249" y="96"/>
                  </a:cubicBezTo>
                  <a:cubicBezTo>
                    <a:pt x="201" y="96"/>
                    <a:pt x="201" y="96"/>
                    <a:pt x="201" y="96"/>
                  </a:cubicBezTo>
                  <a:cubicBezTo>
                    <a:pt x="196" y="96"/>
                    <a:pt x="193" y="100"/>
                    <a:pt x="193" y="104"/>
                  </a:cubicBezTo>
                  <a:cubicBezTo>
                    <a:pt x="193" y="108"/>
                    <a:pt x="196" y="112"/>
                    <a:pt x="201" y="112"/>
                  </a:cubicBezTo>
                  <a:moveTo>
                    <a:pt x="201" y="176"/>
                  </a:moveTo>
                  <a:cubicBezTo>
                    <a:pt x="233" y="176"/>
                    <a:pt x="233" y="176"/>
                    <a:pt x="233" y="176"/>
                  </a:cubicBezTo>
                  <a:cubicBezTo>
                    <a:pt x="237" y="176"/>
                    <a:pt x="241" y="173"/>
                    <a:pt x="241" y="168"/>
                  </a:cubicBezTo>
                  <a:cubicBezTo>
                    <a:pt x="241" y="164"/>
                    <a:pt x="237" y="160"/>
                    <a:pt x="233" y="160"/>
                  </a:cubicBezTo>
                  <a:cubicBezTo>
                    <a:pt x="201" y="160"/>
                    <a:pt x="201" y="160"/>
                    <a:pt x="201" y="160"/>
                  </a:cubicBezTo>
                  <a:cubicBezTo>
                    <a:pt x="196" y="160"/>
                    <a:pt x="193" y="164"/>
                    <a:pt x="193" y="168"/>
                  </a:cubicBezTo>
                  <a:cubicBezTo>
                    <a:pt x="193" y="173"/>
                    <a:pt x="196" y="176"/>
                    <a:pt x="201" y="176"/>
                  </a:cubicBezTo>
                  <a:moveTo>
                    <a:pt x="81" y="208"/>
                  </a:moveTo>
                  <a:cubicBezTo>
                    <a:pt x="145" y="208"/>
                    <a:pt x="145" y="208"/>
                    <a:pt x="145" y="208"/>
                  </a:cubicBezTo>
                  <a:cubicBezTo>
                    <a:pt x="154" y="208"/>
                    <a:pt x="161" y="201"/>
                    <a:pt x="161" y="192"/>
                  </a:cubicBezTo>
                  <a:cubicBezTo>
                    <a:pt x="161" y="112"/>
                    <a:pt x="161" y="112"/>
                    <a:pt x="161" y="112"/>
                  </a:cubicBezTo>
                  <a:cubicBezTo>
                    <a:pt x="161" y="103"/>
                    <a:pt x="154" y="96"/>
                    <a:pt x="145" y="96"/>
                  </a:cubicBezTo>
                  <a:cubicBezTo>
                    <a:pt x="81" y="96"/>
                    <a:pt x="81" y="96"/>
                    <a:pt x="81" y="96"/>
                  </a:cubicBezTo>
                  <a:cubicBezTo>
                    <a:pt x="72" y="96"/>
                    <a:pt x="64" y="103"/>
                    <a:pt x="64" y="112"/>
                  </a:cubicBezTo>
                  <a:cubicBezTo>
                    <a:pt x="64" y="192"/>
                    <a:pt x="64" y="192"/>
                    <a:pt x="64" y="192"/>
                  </a:cubicBezTo>
                  <a:cubicBezTo>
                    <a:pt x="64" y="201"/>
                    <a:pt x="72" y="208"/>
                    <a:pt x="81" y="208"/>
                  </a:cubicBezTo>
                  <a:moveTo>
                    <a:pt x="81" y="112"/>
                  </a:moveTo>
                  <a:cubicBezTo>
                    <a:pt x="145" y="112"/>
                    <a:pt x="145" y="112"/>
                    <a:pt x="145" y="112"/>
                  </a:cubicBezTo>
                  <a:cubicBezTo>
                    <a:pt x="145" y="192"/>
                    <a:pt x="145" y="192"/>
                    <a:pt x="145" y="192"/>
                  </a:cubicBezTo>
                  <a:cubicBezTo>
                    <a:pt x="81" y="192"/>
                    <a:pt x="81" y="192"/>
                    <a:pt x="81" y="192"/>
                  </a:cubicBezTo>
                  <a:lnTo>
                    <a:pt x="81" y="112"/>
                  </a:lnTo>
                  <a:close/>
                  <a:moveTo>
                    <a:pt x="201" y="208"/>
                  </a:moveTo>
                  <a:cubicBezTo>
                    <a:pt x="281" y="208"/>
                    <a:pt x="281" y="208"/>
                    <a:pt x="281" y="208"/>
                  </a:cubicBezTo>
                  <a:cubicBezTo>
                    <a:pt x="286" y="208"/>
                    <a:pt x="289" y="205"/>
                    <a:pt x="289" y="200"/>
                  </a:cubicBezTo>
                  <a:cubicBezTo>
                    <a:pt x="289" y="196"/>
                    <a:pt x="286" y="192"/>
                    <a:pt x="281" y="192"/>
                  </a:cubicBezTo>
                  <a:cubicBezTo>
                    <a:pt x="201" y="192"/>
                    <a:pt x="201" y="192"/>
                    <a:pt x="201" y="192"/>
                  </a:cubicBezTo>
                  <a:cubicBezTo>
                    <a:pt x="196" y="192"/>
                    <a:pt x="193" y="196"/>
                    <a:pt x="193" y="200"/>
                  </a:cubicBezTo>
                  <a:cubicBezTo>
                    <a:pt x="193" y="205"/>
                    <a:pt x="196" y="208"/>
                    <a:pt x="201" y="208"/>
                  </a:cubicBezTo>
                  <a:moveTo>
                    <a:pt x="337" y="16"/>
                  </a:moveTo>
                  <a:cubicBezTo>
                    <a:pt x="193" y="16"/>
                    <a:pt x="193" y="16"/>
                    <a:pt x="193" y="16"/>
                  </a:cubicBezTo>
                  <a:cubicBezTo>
                    <a:pt x="193" y="7"/>
                    <a:pt x="186" y="0"/>
                    <a:pt x="177" y="0"/>
                  </a:cubicBezTo>
                  <a:cubicBezTo>
                    <a:pt x="168" y="0"/>
                    <a:pt x="161" y="7"/>
                    <a:pt x="161" y="16"/>
                  </a:cubicBezTo>
                  <a:cubicBezTo>
                    <a:pt x="16" y="16"/>
                    <a:pt x="16" y="16"/>
                    <a:pt x="16" y="16"/>
                  </a:cubicBezTo>
                  <a:cubicBezTo>
                    <a:pt x="7" y="16"/>
                    <a:pt x="0" y="23"/>
                    <a:pt x="0" y="32"/>
                  </a:cubicBezTo>
                  <a:cubicBezTo>
                    <a:pt x="0" y="48"/>
                    <a:pt x="0" y="48"/>
                    <a:pt x="0" y="48"/>
                  </a:cubicBezTo>
                  <a:cubicBezTo>
                    <a:pt x="0" y="57"/>
                    <a:pt x="7" y="64"/>
                    <a:pt x="16" y="64"/>
                  </a:cubicBezTo>
                  <a:cubicBezTo>
                    <a:pt x="16" y="257"/>
                    <a:pt x="16" y="257"/>
                    <a:pt x="16" y="257"/>
                  </a:cubicBezTo>
                  <a:cubicBezTo>
                    <a:pt x="16" y="265"/>
                    <a:pt x="23" y="273"/>
                    <a:pt x="32" y="273"/>
                  </a:cubicBezTo>
                  <a:cubicBezTo>
                    <a:pt x="169" y="273"/>
                    <a:pt x="169" y="273"/>
                    <a:pt x="169" y="273"/>
                  </a:cubicBezTo>
                  <a:cubicBezTo>
                    <a:pt x="169" y="293"/>
                    <a:pt x="169" y="293"/>
                    <a:pt x="169" y="293"/>
                  </a:cubicBezTo>
                  <a:cubicBezTo>
                    <a:pt x="123" y="339"/>
                    <a:pt x="123" y="339"/>
                    <a:pt x="123" y="339"/>
                  </a:cubicBezTo>
                  <a:cubicBezTo>
                    <a:pt x="122" y="341"/>
                    <a:pt x="121" y="343"/>
                    <a:pt x="121" y="345"/>
                  </a:cubicBezTo>
                  <a:cubicBezTo>
                    <a:pt x="121" y="349"/>
                    <a:pt x="124" y="353"/>
                    <a:pt x="129" y="353"/>
                  </a:cubicBezTo>
                  <a:cubicBezTo>
                    <a:pt x="131" y="353"/>
                    <a:pt x="133" y="352"/>
                    <a:pt x="134" y="351"/>
                  </a:cubicBezTo>
                  <a:cubicBezTo>
                    <a:pt x="177" y="308"/>
                    <a:pt x="177" y="308"/>
                    <a:pt x="177" y="308"/>
                  </a:cubicBezTo>
                  <a:cubicBezTo>
                    <a:pt x="219" y="351"/>
                    <a:pt x="219" y="351"/>
                    <a:pt x="219" y="351"/>
                  </a:cubicBezTo>
                  <a:cubicBezTo>
                    <a:pt x="221" y="352"/>
                    <a:pt x="223" y="353"/>
                    <a:pt x="225" y="353"/>
                  </a:cubicBezTo>
                  <a:cubicBezTo>
                    <a:pt x="229" y="353"/>
                    <a:pt x="233" y="349"/>
                    <a:pt x="233" y="345"/>
                  </a:cubicBezTo>
                  <a:cubicBezTo>
                    <a:pt x="233" y="343"/>
                    <a:pt x="232" y="341"/>
                    <a:pt x="231" y="339"/>
                  </a:cubicBezTo>
                  <a:cubicBezTo>
                    <a:pt x="185" y="293"/>
                    <a:pt x="185" y="293"/>
                    <a:pt x="185" y="293"/>
                  </a:cubicBezTo>
                  <a:cubicBezTo>
                    <a:pt x="185" y="273"/>
                    <a:pt x="185" y="273"/>
                    <a:pt x="185" y="273"/>
                  </a:cubicBezTo>
                  <a:cubicBezTo>
                    <a:pt x="321" y="273"/>
                    <a:pt x="321" y="273"/>
                    <a:pt x="321" y="273"/>
                  </a:cubicBezTo>
                  <a:cubicBezTo>
                    <a:pt x="330" y="273"/>
                    <a:pt x="337" y="265"/>
                    <a:pt x="337" y="257"/>
                  </a:cubicBezTo>
                  <a:cubicBezTo>
                    <a:pt x="337" y="64"/>
                    <a:pt x="337" y="64"/>
                    <a:pt x="337" y="64"/>
                  </a:cubicBezTo>
                  <a:cubicBezTo>
                    <a:pt x="346" y="64"/>
                    <a:pt x="353" y="57"/>
                    <a:pt x="353" y="48"/>
                  </a:cubicBezTo>
                  <a:cubicBezTo>
                    <a:pt x="353" y="32"/>
                    <a:pt x="353" y="32"/>
                    <a:pt x="353" y="32"/>
                  </a:cubicBezTo>
                  <a:cubicBezTo>
                    <a:pt x="353" y="23"/>
                    <a:pt x="346" y="16"/>
                    <a:pt x="337" y="16"/>
                  </a:cubicBezTo>
                  <a:moveTo>
                    <a:pt x="321" y="257"/>
                  </a:moveTo>
                  <a:cubicBezTo>
                    <a:pt x="32" y="257"/>
                    <a:pt x="32" y="257"/>
                    <a:pt x="32" y="257"/>
                  </a:cubicBezTo>
                  <a:cubicBezTo>
                    <a:pt x="32" y="64"/>
                    <a:pt x="32" y="64"/>
                    <a:pt x="32" y="64"/>
                  </a:cubicBezTo>
                  <a:cubicBezTo>
                    <a:pt x="321" y="64"/>
                    <a:pt x="321" y="64"/>
                    <a:pt x="321" y="64"/>
                  </a:cubicBezTo>
                  <a:lnTo>
                    <a:pt x="321" y="257"/>
                  </a:lnTo>
                  <a:close/>
                  <a:moveTo>
                    <a:pt x="337" y="48"/>
                  </a:moveTo>
                  <a:cubicBezTo>
                    <a:pt x="16" y="48"/>
                    <a:pt x="16" y="48"/>
                    <a:pt x="16" y="48"/>
                  </a:cubicBezTo>
                  <a:cubicBezTo>
                    <a:pt x="16" y="32"/>
                    <a:pt x="16" y="32"/>
                    <a:pt x="16" y="32"/>
                  </a:cubicBezTo>
                  <a:cubicBezTo>
                    <a:pt x="337" y="32"/>
                    <a:pt x="337" y="32"/>
                    <a:pt x="337" y="32"/>
                  </a:cubicBezTo>
                  <a:lnTo>
                    <a:pt x="337" y="48"/>
                  </a:lnTo>
                  <a:close/>
                </a:path>
              </a:pathLst>
            </a:custGeom>
            <a:solidFill>
              <a:schemeClr val="accent2"/>
            </a:solidFill>
            <a:ln>
              <a:noFill/>
            </a:ln>
          </p:spPr>
          <p:txBody>
            <a:bodyPr vert="horz" wrap="square" lIns="99060" tIns="49531" rIns="99060" bIns="49531" numCol="1" anchor="t" anchorCtr="0" compatLnSpc="1">
              <a:prstTxWarp prst="textNoShape">
                <a:avLst/>
              </a:prstTxWarp>
            </a:bodyPr>
            <a:lstStyle/>
            <a:p>
              <a:pPr defTabSz="804629"/>
              <a:endParaRPr lang="en-US" sz="1716">
                <a:solidFill>
                  <a:prstClr val="white"/>
                </a:solidFill>
                <a:latin typeface="Calibri" panose="020F0502020204030204"/>
              </a:endParaRPr>
            </a:p>
          </p:txBody>
        </p:sp>
        <p:sp>
          <p:nvSpPr>
            <p:cNvPr id="26" name="Oval 25"/>
            <p:cNvSpPr/>
            <p:nvPr/>
          </p:nvSpPr>
          <p:spPr>
            <a:xfrm>
              <a:off x="3764821" y="4107282"/>
              <a:ext cx="472957" cy="472958"/>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4629"/>
              <a:endParaRPr lang="en-US" sz="1716">
                <a:solidFill>
                  <a:prstClr val="white"/>
                </a:solidFill>
                <a:latin typeface="Calibri" panose="020F0502020204030204"/>
              </a:endParaRPr>
            </a:p>
          </p:txBody>
        </p:sp>
      </p:grpSp>
      <p:grpSp>
        <p:nvGrpSpPr>
          <p:cNvPr id="3" name="Group 2"/>
          <p:cNvGrpSpPr/>
          <p:nvPr/>
        </p:nvGrpSpPr>
        <p:grpSpPr>
          <a:xfrm>
            <a:off x="4315817" y="5092496"/>
            <a:ext cx="512371" cy="512371"/>
            <a:chOff x="4335522" y="4107282"/>
            <a:chExt cx="472957" cy="472958"/>
          </a:xfrm>
        </p:grpSpPr>
        <p:sp>
          <p:nvSpPr>
            <p:cNvPr id="24" name="Freeform 42"/>
            <p:cNvSpPr>
              <a:spLocks noEditPoints="1"/>
            </p:cNvSpPr>
            <p:nvPr/>
          </p:nvSpPr>
          <p:spPr bwMode="auto">
            <a:xfrm>
              <a:off x="4432766" y="4247651"/>
              <a:ext cx="278471" cy="202525"/>
            </a:xfrm>
            <a:custGeom>
              <a:avLst/>
              <a:gdLst>
                <a:gd name="T0" fmla="*/ 349 w 353"/>
                <a:gd name="T1" fmla="*/ 65 h 257"/>
                <a:gd name="T2" fmla="*/ 349 w 353"/>
                <a:gd name="T3" fmla="*/ 65 h 257"/>
                <a:gd name="T4" fmla="*/ 180 w 353"/>
                <a:gd name="T5" fmla="*/ 1 h 257"/>
                <a:gd name="T6" fmla="*/ 177 w 353"/>
                <a:gd name="T7" fmla="*/ 0 h 257"/>
                <a:gd name="T8" fmla="*/ 173 w 353"/>
                <a:gd name="T9" fmla="*/ 1 h 257"/>
                <a:gd name="T10" fmla="*/ 5 w 353"/>
                <a:gd name="T11" fmla="*/ 65 h 257"/>
                <a:gd name="T12" fmla="*/ 5 w 353"/>
                <a:gd name="T13" fmla="*/ 65 h 257"/>
                <a:gd name="T14" fmla="*/ 5 w 353"/>
                <a:gd name="T15" fmla="*/ 79 h 257"/>
                <a:gd name="T16" fmla="*/ 5 w 353"/>
                <a:gd name="T17" fmla="*/ 79 h 257"/>
                <a:gd name="T18" fmla="*/ 20 w 353"/>
                <a:gd name="T19" fmla="*/ 85 h 257"/>
                <a:gd name="T20" fmla="*/ 0 w 353"/>
                <a:gd name="T21" fmla="*/ 176 h 257"/>
                <a:gd name="T22" fmla="*/ 32 w 353"/>
                <a:gd name="T23" fmla="*/ 176 h 257"/>
                <a:gd name="T24" fmla="*/ 36 w 353"/>
                <a:gd name="T25" fmla="*/ 91 h 257"/>
                <a:gd name="T26" fmla="*/ 48 w 353"/>
                <a:gd name="T27" fmla="*/ 216 h 257"/>
                <a:gd name="T28" fmla="*/ 48 w 353"/>
                <a:gd name="T29" fmla="*/ 217 h 257"/>
                <a:gd name="T30" fmla="*/ 58 w 353"/>
                <a:gd name="T31" fmla="*/ 224 h 257"/>
                <a:gd name="T32" fmla="*/ 119 w 353"/>
                <a:gd name="T33" fmla="*/ 209 h 257"/>
                <a:gd name="T34" fmla="*/ 172 w 353"/>
                <a:gd name="T35" fmla="*/ 255 h 257"/>
                <a:gd name="T36" fmla="*/ 181 w 353"/>
                <a:gd name="T37" fmla="*/ 255 h 257"/>
                <a:gd name="T38" fmla="*/ 243 w 353"/>
                <a:gd name="T39" fmla="*/ 209 h 257"/>
                <a:gd name="T40" fmla="*/ 304 w 353"/>
                <a:gd name="T41" fmla="*/ 224 h 257"/>
                <a:gd name="T42" fmla="*/ 313 w 353"/>
                <a:gd name="T43" fmla="*/ 217 h 257"/>
                <a:gd name="T44" fmla="*/ 313 w 353"/>
                <a:gd name="T45" fmla="*/ 215 h 257"/>
                <a:gd name="T46" fmla="*/ 348 w 353"/>
                <a:gd name="T47" fmla="*/ 80 h 257"/>
                <a:gd name="T48" fmla="*/ 349 w 353"/>
                <a:gd name="T49" fmla="*/ 79 h 257"/>
                <a:gd name="T50" fmla="*/ 353 w 353"/>
                <a:gd name="T51" fmla="*/ 72 h 257"/>
                <a:gd name="T52" fmla="*/ 243 w 353"/>
                <a:gd name="T53" fmla="*/ 193 h 257"/>
                <a:gd name="T54" fmla="*/ 241 w 353"/>
                <a:gd name="T55" fmla="*/ 193 h 257"/>
                <a:gd name="T56" fmla="*/ 237 w 353"/>
                <a:gd name="T57" fmla="*/ 194 h 257"/>
                <a:gd name="T58" fmla="*/ 125 w 353"/>
                <a:gd name="T59" fmla="*/ 194 h 257"/>
                <a:gd name="T60" fmla="*/ 121 w 353"/>
                <a:gd name="T61" fmla="*/ 193 h 257"/>
                <a:gd name="T62" fmla="*/ 119 w 353"/>
                <a:gd name="T63" fmla="*/ 193 h 257"/>
                <a:gd name="T64" fmla="*/ 78 w 353"/>
                <a:gd name="T65" fmla="*/ 107 h 257"/>
                <a:gd name="T66" fmla="*/ 173 w 353"/>
                <a:gd name="T67" fmla="*/ 144 h 257"/>
                <a:gd name="T68" fmla="*/ 180 w 353"/>
                <a:gd name="T69" fmla="*/ 144 h 257"/>
                <a:gd name="T70" fmla="*/ 277 w 353"/>
                <a:gd name="T71" fmla="*/ 107 h 257"/>
                <a:gd name="T72" fmla="*/ 177 w 353"/>
                <a:gd name="T73" fmla="*/ 128 h 257"/>
                <a:gd name="T74" fmla="*/ 177 w 353"/>
                <a:gd name="T75" fmla="*/ 16 h 257"/>
                <a:gd name="T76" fmla="*/ 177 w 353"/>
                <a:gd name="T77" fmla="*/ 12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3" h="257">
                  <a:moveTo>
                    <a:pt x="353" y="72"/>
                  </a:moveTo>
                  <a:cubicBezTo>
                    <a:pt x="353" y="69"/>
                    <a:pt x="352" y="66"/>
                    <a:pt x="349" y="65"/>
                  </a:cubicBezTo>
                  <a:cubicBezTo>
                    <a:pt x="349" y="65"/>
                    <a:pt x="349" y="65"/>
                    <a:pt x="349" y="65"/>
                  </a:cubicBezTo>
                  <a:cubicBezTo>
                    <a:pt x="349" y="65"/>
                    <a:pt x="349" y="65"/>
                    <a:pt x="349" y="65"/>
                  </a:cubicBezTo>
                  <a:cubicBezTo>
                    <a:pt x="349" y="65"/>
                    <a:pt x="348" y="65"/>
                    <a:pt x="348" y="65"/>
                  </a:cubicBezTo>
                  <a:cubicBezTo>
                    <a:pt x="180" y="1"/>
                    <a:pt x="180" y="1"/>
                    <a:pt x="180" y="1"/>
                  </a:cubicBezTo>
                  <a:cubicBezTo>
                    <a:pt x="180" y="1"/>
                    <a:pt x="180" y="1"/>
                    <a:pt x="180" y="1"/>
                  </a:cubicBezTo>
                  <a:cubicBezTo>
                    <a:pt x="179" y="0"/>
                    <a:pt x="178" y="0"/>
                    <a:pt x="177" y="0"/>
                  </a:cubicBezTo>
                  <a:cubicBezTo>
                    <a:pt x="176" y="0"/>
                    <a:pt x="174" y="0"/>
                    <a:pt x="173" y="1"/>
                  </a:cubicBezTo>
                  <a:cubicBezTo>
                    <a:pt x="173" y="1"/>
                    <a:pt x="173" y="1"/>
                    <a:pt x="173" y="1"/>
                  </a:cubicBezTo>
                  <a:cubicBezTo>
                    <a:pt x="5" y="65"/>
                    <a:pt x="5" y="65"/>
                    <a:pt x="5" y="65"/>
                  </a:cubicBezTo>
                  <a:cubicBezTo>
                    <a:pt x="5" y="65"/>
                    <a:pt x="5" y="65"/>
                    <a:pt x="5" y="65"/>
                  </a:cubicBezTo>
                  <a:cubicBezTo>
                    <a:pt x="5" y="65"/>
                    <a:pt x="5" y="65"/>
                    <a:pt x="5" y="65"/>
                  </a:cubicBezTo>
                  <a:cubicBezTo>
                    <a:pt x="5" y="65"/>
                    <a:pt x="5" y="65"/>
                    <a:pt x="5" y="65"/>
                  </a:cubicBezTo>
                  <a:cubicBezTo>
                    <a:pt x="2" y="66"/>
                    <a:pt x="0" y="69"/>
                    <a:pt x="0" y="72"/>
                  </a:cubicBezTo>
                  <a:cubicBezTo>
                    <a:pt x="0" y="75"/>
                    <a:pt x="2" y="78"/>
                    <a:pt x="5" y="79"/>
                  </a:cubicBezTo>
                  <a:cubicBezTo>
                    <a:pt x="5" y="79"/>
                    <a:pt x="5" y="79"/>
                    <a:pt x="5" y="79"/>
                  </a:cubicBezTo>
                  <a:cubicBezTo>
                    <a:pt x="5" y="79"/>
                    <a:pt x="5" y="79"/>
                    <a:pt x="5" y="79"/>
                  </a:cubicBezTo>
                  <a:cubicBezTo>
                    <a:pt x="5" y="79"/>
                    <a:pt x="5" y="80"/>
                    <a:pt x="5" y="80"/>
                  </a:cubicBezTo>
                  <a:cubicBezTo>
                    <a:pt x="20" y="85"/>
                    <a:pt x="20" y="85"/>
                    <a:pt x="20" y="85"/>
                  </a:cubicBezTo>
                  <a:cubicBezTo>
                    <a:pt x="10" y="162"/>
                    <a:pt x="10" y="162"/>
                    <a:pt x="10" y="162"/>
                  </a:cubicBezTo>
                  <a:cubicBezTo>
                    <a:pt x="4" y="164"/>
                    <a:pt x="0" y="170"/>
                    <a:pt x="0" y="176"/>
                  </a:cubicBezTo>
                  <a:cubicBezTo>
                    <a:pt x="0" y="185"/>
                    <a:pt x="7" y="193"/>
                    <a:pt x="16" y="193"/>
                  </a:cubicBezTo>
                  <a:cubicBezTo>
                    <a:pt x="25" y="193"/>
                    <a:pt x="32" y="185"/>
                    <a:pt x="32" y="176"/>
                  </a:cubicBezTo>
                  <a:cubicBezTo>
                    <a:pt x="32" y="171"/>
                    <a:pt x="30" y="167"/>
                    <a:pt x="26" y="164"/>
                  </a:cubicBezTo>
                  <a:cubicBezTo>
                    <a:pt x="36" y="91"/>
                    <a:pt x="36" y="91"/>
                    <a:pt x="36" y="91"/>
                  </a:cubicBezTo>
                  <a:cubicBezTo>
                    <a:pt x="63" y="101"/>
                    <a:pt x="63" y="101"/>
                    <a:pt x="63" y="101"/>
                  </a:cubicBezTo>
                  <a:cubicBezTo>
                    <a:pt x="48" y="216"/>
                    <a:pt x="48" y="216"/>
                    <a:pt x="48" y="216"/>
                  </a:cubicBezTo>
                  <a:cubicBezTo>
                    <a:pt x="49" y="216"/>
                    <a:pt x="49" y="216"/>
                    <a:pt x="49" y="216"/>
                  </a:cubicBezTo>
                  <a:cubicBezTo>
                    <a:pt x="49" y="216"/>
                    <a:pt x="48" y="216"/>
                    <a:pt x="48" y="217"/>
                  </a:cubicBezTo>
                  <a:cubicBezTo>
                    <a:pt x="48" y="221"/>
                    <a:pt x="52" y="225"/>
                    <a:pt x="56" y="225"/>
                  </a:cubicBezTo>
                  <a:cubicBezTo>
                    <a:pt x="57" y="225"/>
                    <a:pt x="58" y="224"/>
                    <a:pt x="58" y="224"/>
                  </a:cubicBezTo>
                  <a:cubicBezTo>
                    <a:pt x="58" y="224"/>
                    <a:pt x="58" y="224"/>
                    <a:pt x="58" y="224"/>
                  </a:cubicBezTo>
                  <a:cubicBezTo>
                    <a:pt x="119" y="209"/>
                    <a:pt x="119" y="209"/>
                    <a:pt x="119" y="209"/>
                  </a:cubicBezTo>
                  <a:cubicBezTo>
                    <a:pt x="172" y="255"/>
                    <a:pt x="172" y="255"/>
                    <a:pt x="172" y="255"/>
                  </a:cubicBezTo>
                  <a:cubicBezTo>
                    <a:pt x="172" y="255"/>
                    <a:pt x="172" y="255"/>
                    <a:pt x="172" y="255"/>
                  </a:cubicBezTo>
                  <a:cubicBezTo>
                    <a:pt x="173" y="256"/>
                    <a:pt x="175" y="257"/>
                    <a:pt x="177" y="257"/>
                  </a:cubicBezTo>
                  <a:cubicBezTo>
                    <a:pt x="178" y="257"/>
                    <a:pt x="180" y="256"/>
                    <a:pt x="181" y="255"/>
                  </a:cubicBezTo>
                  <a:cubicBezTo>
                    <a:pt x="181" y="255"/>
                    <a:pt x="181" y="255"/>
                    <a:pt x="181" y="255"/>
                  </a:cubicBezTo>
                  <a:cubicBezTo>
                    <a:pt x="243" y="209"/>
                    <a:pt x="243" y="209"/>
                    <a:pt x="243" y="209"/>
                  </a:cubicBezTo>
                  <a:cubicBezTo>
                    <a:pt x="304" y="224"/>
                    <a:pt x="304" y="224"/>
                    <a:pt x="304" y="224"/>
                  </a:cubicBezTo>
                  <a:cubicBezTo>
                    <a:pt x="304" y="224"/>
                    <a:pt x="304" y="224"/>
                    <a:pt x="304" y="224"/>
                  </a:cubicBezTo>
                  <a:cubicBezTo>
                    <a:pt x="304" y="224"/>
                    <a:pt x="305" y="225"/>
                    <a:pt x="305" y="225"/>
                  </a:cubicBezTo>
                  <a:cubicBezTo>
                    <a:pt x="310" y="225"/>
                    <a:pt x="313" y="221"/>
                    <a:pt x="313" y="217"/>
                  </a:cubicBezTo>
                  <a:cubicBezTo>
                    <a:pt x="313" y="216"/>
                    <a:pt x="313" y="216"/>
                    <a:pt x="313" y="215"/>
                  </a:cubicBezTo>
                  <a:cubicBezTo>
                    <a:pt x="313" y="215"/>
                    <a:pt x="313" y="215"/>
                    <a:pt x="313" y="215"/>
                  </a:cubicBezTo>
                  <a:cubicBezTo>
                    <a:pt x="292" y="101"/>
                    <a:pt x="292" y="101"/>
                    <a:pt x="292" y="101"/>
                  </a:cubicBezTo>
                  <a:cubicBezTo>
                    <a:pt x="348" y="80"/>
                    <a:pt x="348" y="80"/>
                    <a:pt x="348" y="80"/>
                  </a:cubicBezTo>
                  <a:cubicBezTo>
                    <a:pt x="348" y="80"/>
                    <a:pt x="349" y="79"/>
                    <a:pt x="349" y="79"/>
                  </a:cubicBezTo>
                  <a:cubicBezTo>
                    <a:pt x="349" y="79"/>
                    <a:pt x="349" y="79"/>
                    <a:pt x="349" y="79"/>
                  </a:cubicBezTo>
                  <a:cubicBezTo>
                    <a:pt x="349" y="79"/>
                    <a:pt x="349" y="79"/>
                    <a:pt x="349" y="79"/>
                  </a:cubicBezTo>
                  <a:cubicBezTo>
                    <a:pt x="352" y="78"/>
                    <a:pt x="353" y="75"/>
                    <a:pt x="353" y="72"/>
                  </a:cubicBezTo>
                  <a:moveTo>
                    <a:pt x="295" y="206"/>
                  </a:moveTo>
                  <a:cubicBezTo>
                    <a:pt x="243" y="193"/>
                    <a:pt x="243" y="193"/>
                    <a:pt x="243" y="193"/>
                  </a:cubicBezTo>
                  <a:cubicBezTo>
                    <a:pt x="243" y="193"/>
                    <a:pt x="243" y="193"/>
                    <a:pt x="243" y="193"/>
                  </a:cubicBezTo>
                  <a:cubicBezTo>
                    <a:pt x="242" y="193"/>
                    <a:pt x="242" y="193"/>
                    <a:pt x="241" y="193"/>
                  </a:cubicBezTo>
                  <a:cubicBezTo>
                    <a:pt x="239" y="193"/>
                    <a:pt x="238" y="193"/>
                    <a:pt x="237" y="194"/>
                  </a:cubicBezTo>
                  <a:cubicBezTo>
                    <a:pt x="237" y="194"/>
                    <a:pt x="237" y="194"/>
                    <a:pt x="237" y="194"/>
                  </a:cubicBezTo>
                  <a:cubicBezTo>
                    <a:pt x="177" y="238"/>
                    <a:pt x="177" y="238"/>
                    <a:pt x="177" y="238"/>
                  </a:cubicBezTo>
                  <a:cubicBezTo>
                    <a:pt x="125" y="194"/>
                    <a:pt x="125" y="194"/>
                    <a:pt x="125" y="194"/>
                  </a:cubicBezTo>
                  <a:cubicBezTo>
                    <a:pt x="125" y="194"/>
                    <a:pt x="125" y="194"/>
                    <a:pt x="125" y="194"/>
                  </a:cubicBezTo>
                  <a:cubicBezTo>
                    <a:pt x="124" y="193"/>
                    <a:pt x="122" y="193"/>
                    <a:pt x="121" y="193"/>
                  </a:cubicBezTo>
                  <a:cubicBezTo>
                    <a:pt x="120" y="193"/>
                    <a:pt x="119" y="193"/>
                    <a:pt x="119" y="193"/>
                  </a:cubicBezTo>
                  <a:cubicBezTo>
                    <a:pt x="119" y="193"/>
                    <a:pt x="119" y="193"/>
                    <a:pt x="119" y="193"/>
                  </a:cubicBezTo>
                  <a:cubicBezTo>
                    <a:pt x="66" y="206"/>
                    <a:pt x="66" y="206"/>
                    <a:pt x="66" y="206"/>
                  </a:cubicBezTo>
                  <a:cubicBezTo>
                    <a:pt x="78" y="107"/>
                    <a:pt x="78" y="107"/>
                    <a:pt x="78" y="107"/>
                  </a:cubicBezTo>
                  <a:cubicBezTo>
                    <a:pt x="173" y="144"/>
                    <a:pt x="173" y="144"/>
                    <a:pt x="173" y="144"/>
                  </a:cubicBezTo>
                  <a:cubicBezTo>
                    <a:pt x="173" y="144"/>
                    <a:pt x="173" y="144"/>
                    <a:pt x="173" y="144"/>
                  </a:cubicBezTo>
                  <a:cubicBezTo>
                    <a:pt x="174" y="144"/>
                    <a:pt x="176" y="144"/>
                    <a:pt x="177" y="144"/>
                  </a:cubicBezTo>
                  <a:cubicBezTo>
                    <a:pt x="178" y="144"/>
                    <a:pt x="179" y="144"/>
                    <a:pt x="180" y="144"/>
                  </a:cubicBezTo>
                  <a:cubicBezTo>
                    <a:pt x="180" y="144"/>
                    <a:pt x="180" y="144"/>
                    <a:pt x="180" y="144"/>
                  </a:cubicBezTo>
                  <a:cubicBezTo>
                    <a:pt x="277" y="107"/>
                    <a:pt x="277" y="107"/>
                    <a:pt x="277" y="107"/>
                  </a:cubicBezTo>
                  <a:lnTo>
                    <a:pt x="295" y="206"/>
                  </a:lnTo>
                  <a:close/>
                  <a:moveTo>
                    <a:pt x="177" y="128"/>
                  </a:moveTo>
                  <a:cubicBezTo>
                    <a:pt x="31" y="72"/>
                    <a:pt x="31" y="72"/>
                    <a:pt x="31" y="72"/>
                  </a:cubicBezTo>
                  <a:cubicBezTo>
                    <a:pt x="177" y="16"/>
                    <a:pt x="177" y="16"/>
                    <a:pt x="177" y="16"/>
                  </a:cubicBezTo>
                  <a:cubicBezTo>
                    <a:pt x="323" y="72"/>
                    <a:pt x="323" y="72"/>
                    <a:pt x="323" y="72"/>
                  </a:cubicBezTo>
                  <a:lnTo>
                    <a:pt x="177" y="128"/>
                  </a:lnTo>
                  <a:close/>
                </a:path>
              </a:pathLst>
            </a:custGeom>
            <a:solidFill>
              <a:schemeClr val="accent3"/>
            </a:solidFill>
            <a:ln>
              <a:noFill/>
            </a:ln>
          </p:spPr>
          <p:txBody>
            <a:bodyPr vert="horz" wrap="square" lIns="99060" tIns="49531" rIns="99060" bIns="49531" numCol="1" anchor="t" anchorCtr="0" compatLnSpc="1">
              <a:prstTxWarp prst="textNoShape">
                <a:avLst/>
              </a:prstTxWarp>
            </a:bodyPr>
            <a:lstStyle/>
            <a:p>
              <a:pPr defTabSz="804629"/>
              <a:endParaRPr lang="en-US" sz="1716">
                <a:solidFill>
                  <a:prstClr val="white"/>
                </a:solidFill>
                <a:latin typeface="Calibri" panose="020F0502020204030204"/>
              </a:endParaRPr>
            </a:p>
          </p:txBody>
        </p:sp>
        <p:sp>
          <p:nvSpPr>
            <p:cNvPr id="27" name="Oval 26"/>
            <p:cNvSpPr/>
            <p:nvPr/>
          </p:nvSpPr>
          <p:spPr>
            <a:xfrm>
              <a:off x="4335522" y="4107282"/>
              <a:ext cx="472957" cy="472958"/>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4629"/>
              <a:endParaRPr lang="en-US" sz="1716">
                <a:solidFill>
                  <a:prstClr val="white"/>
                </a:solidFill>
                <a:latin typeface="Calibri" panose="020F0502020204030204"/>
              </a:endParaRPr>
            </a:p>
          </p:txBody>
        </p:sp>
      </p:grpSp>
      <p:grpSp>
        <p:nvGrpSpPr>
          <p:cNvPr id="4" name="Group 3"/>
          <p:cNvGrpSpPr/>
          <p:nvPr/>
        </p:nvGrpSpPr>
        <p:grpSpPr>
          <a:xfrm>
            <a:off x="4934078" y="5092496"/>
            <a:ext cx="512371" cy="512371"/>
            <a:chOff x="4906224" y="4107282"/>
            <a:chExt cx="472957" cy="472958"/>
          </a:xfrm>
        </p:grpSpPr>
        <p:sp>
          <p:nvSpPr>
            <p:cNvPr id="25" name="Freeform 54"/>
            <p:cNvSpPr>
              <a:spLocks noEditPoints="1"/>
            </p:cNvSpPr>
            <p:nvPr/>
          </p:nvSpPr>
          <p:spPr bwMode="auto">
            <a:xfrm>
              <a:off x="5025250" y="4232131"/>
              <a:ext cx="234904" cy="229073"/>
            </a:xfrm>
            <a:custGeom>
              <a:avLst/>
              <a:gdLst>
                <a:gd name="T0" fmla="*/ 337 w 362"/>
                <a:gd name="T1" fmla="*/ 0 h 353"/>
                <a:gd name="T2" fmla="*/ 111 w 362"/>
                <a:gd name="T3" fmla="*/ 129 h 353"/>
                <a:gd name="T4" fmla="*/ 81 w 362"/>
                <a:gd name="T5" fmla="*/ 196 h 353"/>
                <a:gd name="T6" fmla="*/ 144 w 362"/>
                <a:gd name="T7" fmla="*/ 274 h 353"/>
                <a:gd name="T8" fmla="*/ 179 w 362"/>
                <a:gd name="T9" fmla="*/ 333 h 353"/>
                <a:gd name="T10" fmla="*/ 281 w 362"/>
                <a:gd name="T11" fmla="*/ 186 h 353"/>
                <a:gd name="T12" fmla="*/ 209 w 362"/>
                <a:gd name="T13" fmla="*/ 238 h 353"/>
                <a:gd name="T14" fmla="*/ 171 w 362"/>
                <a:gd name="T15" fmla="*/ 263 h 353"/>
                <a:gd name="T16" fmla="*/ 154 w 362"/>
                <a:gd name="T17" fmla="*/ 256 h 353"/>
                <a:gd name="T18" fmla="*/ 111 w 362"/>
                <a:gd name="T19" fmla="*/ 242 h 353"/>
                <a:gd name="T20" fmla="*/ 90 w 362"/>
                <a:gd name="T21" fmla="*/ 182 h 353"/>
                <a:gd name="T22" fmla="*/ 115 w 362"/>
                <a:gd name="T23" fmla="*/ 144 h 353"/>
                <a:gd name="T24" fmla="*/ 209 w 362"/>
                <a:gd name="T25" fmla="*/ 237 h 353"/>
                <a:gd name="T26" fmla="*/ 270 w 362"/>
                <a:gd name="T27" fmla="*/ 174 h 353"/>
                <a:gd name="T28" fmla="*/ 220 w 362"/>
                <a:gd name="T29" fmla="*/ 225 h 353"/>
                <a:gd name="T30" fmla="*/ 164 w 362"/>
                <a:gd name="T31" fmla="*/ 97 h 353"/>
                <a:gd name="T32" fmla="*/ 337 w 362"/>
                <a:gd name="T33" fmla="*/ 16 h 353"/>
                <a:gd name="T34" fmla="*/ 62 w 362"/>
                <a:gd name="T35" fmla="*/ 197 h 353"/>
                <a:gd name="T36" fmla="*/ 156 w 362"/>
                <a:gd name="T37" fmla="*/ 291 h 353"/>
                <a:gd name="T38" fmla="*/ 62 w 362"/>
                <a:gd name="T39" fmla="*/ 197 h 353"/>
                <a:gd name="T40" fmla="*/ 58 w 362"/>
                <a:gd name="T41" fmla="*/ 252 h 353"/>
                <a:gd name="T42" fmla="*/ 101 w 362"/>
                <a:gd name="T43" fmla="*/ 295 h 353"/>
                <a:gd name="T44" fmla="*/ 168 w 362"/>
                <a:gd name="T45" fmla="*/ 128 h 353"/>
                <a:gd name="T46" fmla="*/ 168 w 362"/>
                <a:gd name="T47" fmla="*/ 145 h 353"/>
                <a:gd name="T48" fmla="*/ 168 w 362"/>
                <a:gd name="T49" fmla="*/ 128 h 353"/>
                <a:gd name="T50" fmla="*/ 225 w 362"/>
                <a:gd name="T51" fmla="*/ 185 h 353"/>
                <a:gd name="T52" fmla="*/ 209 w 362"/>
                <a:gd name="T53" fmla="*/ 185 h 353"/>
                <a:gd name="T54" fmla="*/ 265 w 362"/>
                <a:gd name="T55" fmla="*/ 112 h 353"/>
                <a:gd name="T56" fmla="*/ 265 w 362"/>
                <a:gd name="T57" fmla="*/ 64 h 353"/>
                <a:gd name="T58" fmla="*/ 265 w 362"/>
                <a:gd name="T59" fmla="*/ 112 h 353"/>
                <a:gd name="T60" fmla="*/ 273 w 362"/>
                <a:gd name="T61" fmla="*/ 88 h 353"/>
                <a:gd name="T62" fmla="*/ 257 w 362"/>
                <a:gd name="T63" fmla="*/ 88 h 353"/>
                <a:gd name="T64" fmla="*/ 193 w 362"/>
                <a:gd name="T65" fmla="*/ 169 h 353"/>
                <a:gd name="T66" fmla="*/ 193 w 362"/>
                <a:gd name="T67" fmla="*/ 153 h 353"/>
                <a:gd name="T68" fmla="*/ 193 w 362"/>
                <a:gd name="T69" fmla="*/ 169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2" h="353">
                  <a:moveTo>
                    <a:pt x="350" y="3"/>
                  </a:moveTo>
                  <a:cubicBezTo>
                    <a:pt x="348" y="1"/>
                    <a:pt x="344" y="0"/>
                    <a:pt x="337" y="0"/>
                  </a:cubicBezTo>
                  <a:cubicBezTo>
                    <a:pt x="304" y="0"/>
                    <a:pt x="215" y="25"/>
                    <a:pt x="168" y="72"/>
                  </a:cubicBezTo>
                  <a:cubicBezTo>
                    <a:pt x="156" y="83"/>
                    <a:pt x="119" y="117"/>
                    <a:pt x="111" y="129"/>
                  </a:cubicBezTo>
                  <a:cubicBezTo>
                    <a:pt x="83" y="136"/>
                    <a:pt x="43" y="152"/>
                    <a:pt x="20" y="174"/>
                  </a:cubicBezTo>
                  <a:cubicBezTo>
                    <a:pt x="20" y="174"/>
                    <a:pt x="48" y="174"/>
                    <a:pt x="81" y="196"/>
                  </a:cubicBezTo>
                  <a:cubicBezTo>
                    <a:pt x="76" y="216"/>
                    <a:pt x="82" y="237"/>
                    <a:pt x="99" y="254"/>
                  </a:cubicBezTo>
                  <a:cubicBezTo>
                    <a:pt x="113" y="267"/>
                    <a:pt x="128" y="274"/>
                    <a:pt x="144" y="274"/>
                  </a:cubicBezTo>
                  <a:cubicBezTo>
                    <a:pt x="149" y="274"/>
                    <a:pt x="153" y="273"/>
                    <a:pt x="157" y="272"/>
                  </a:cubicBezTo>
                  <a:cubicBezTo>
                    <a:pt x="179" y="306"/>
                    <a:pt x="179" y="333"/>
                    <a:pt x="179" y="333"/>
                  </a:cubicBezTo>
                  <a:cubicBezTo>
                    <a:pt x="202" y="311"/>
                    <a:pt x="217" y="270"/>
                    <a:pt x="224" y="242"/>
                  </a:cubicBezTo>
                  <a:cubicBezTo>
                    <a:pt x="236" y="234"/>
                    <a:pt x="270" y="197"/>
                    <a:pt x="281" y="186"/>
                  </a:cubicBezTo>
                  <a:cubicBezTo>
                    <a:pt x="338" y="129"/>
                    <a:pt x="362" y="14"/>
                    <a:pt x="350" y="3"/>
                  </a:cubicBezTo>
                  <a:moveTo>
                    <a:pt x="209" y="238"/>
                  </a:moveTo>
                  <a:cubicBezTo>
                    <a:pt x="203" y="260"/>
                    <a:pt x="195" y="279"/>
                    <a:pt x="187" y="295"/>
                  </a:cubicBezTo>
                  <a:cubicBezTo>
                    <a:pt x="183" y="285"/>
                    <a:pt x="178" y="275"/>
                    <a:pt x="171" y="263"/>
                  </a:cubicBezTo>
                  <a:cubicBezTo>
                    <a:pt x="168" y="259"/>
                    <a:pt x="163" y="256"/>
                    <a:pt x="157" y="256"/>
                  </a:cubicBezTo>
                  <a:cubicBezTo>
                    <a:pt x="156" y="256"/>
                    <a:pt x="155" y="256"/>
                    <a:pt x="154" y="256"/>
                  </a:cubicBezTo>
                  <a:cubicBezTo>
                    <a:pt x="150" y="257"/>
                    <a:pt x="147" y="258"/>
                    <a:pt x="144" y="258"/>
                  </a:cubicBezTo>
                  <a:cubicBezTo>
                    <a:pt x="132" y="258"/>
                    <a:pt x="121" y="252"/>
                    <a:pt x="111" y="242"/>
                  </a:cubicBezTo>
                  <a:cubicBezTo>
                    <a:pt x="98" y="230"/>
                    <a:pt x="93" y="214"/>
                    <a:pt x="97" y="200"/>
                  </a:cubicBezTo>
                  <a:cubicBezTo>
                    <a:pt x="98" y="193"/>
                    <a:pt x="96" y="186"/>
                    <a:pt x="90" y="182"/>
                  </a:cubicBezTo>
                  <a:cubicBezTo>
                    <a:pt x="79" y="175"/>
                    <a:pt x="68" y="170"/>
                    <a:pt x="58" y="167"/>
                  </a:cubicBezTo>
                  <a:cubicBezTo>
                    <a:pt x="74" y="158"/>
                    <a:pt x="94" y="150"/>
                    <a:pt x="115" y="144"/>
                  </a:cubicBezTo>
                  <a:cubicBezTo>
                    <a:pt x="116" y="144"/>
                    <a:pt x="116" y="144"/>
                    <a:pt x="116" y="144"/>
                  </a:cubicBezTo>
                  <a:cubicBezTo>
                    <a:pt x="209" y="237"/>
                    <a:pt x="209" y="237"/>
                    <a:pt x="209" y="237"/>
                  </a:cubicBezTo>
                  <a:cubicBezTo>
                    <a:pt x="209" y="237"/>
                    <a:pt x="209" y="238"/>
                    <a:pt x="209" y="238"/>
                  </a:cubicBezTo>
                  <a:moveTo>
                    <a:pt x="270" y="174"/>
                  </a:moveTo>
                  <a:cubicBezTo>
                    <a:pt x="267" y="177"/>
                    <a:pt x="262" y="183"/>
                    <a:pt x="256" y="189"/>
                  </a:cubicBezTo>
                  <a:cubicBezTo>
                    <a:pt x="245" y="200"/>
                    <a:pt x="230" y="216"/>
                    <a:pt x="220" y="225"/>
                  </a:cubicBezTo>
                  <a:cubicBezTo>
                    <a:pt x="128" y="133"/>
                    <a:pt x="128" y="133"/>
                    <a:pt x="128" y="133"/>
                  </a:cubicBezTo>
                  <a:cubicBezTo>
                    <a:pt x="137" y="124"/>
                    <a:pt x="154" y="108"/>
                    <a:pt x="164" y="97"/>
                  </a:cubicBezTo>
                  <a:cubicBezTo>
                    <a:pt x="171" y="92"/>
                    <a:pt x="176" y="87"/>
                    <a:pt x="179" y="83"/>
                  </a:cubicBezTo>
                  <a:cubicBezTo>
                    <a:pt x="222" y="40"/>
                    <a:pt x="306" y="16"/>
                    <a:pt x="337" y="16"/>
                  </a:cubicBezTo>
                  <a:cubicBezTo>
                    <a:pt x="337" y="42"/>
                    <a:pt x="315" y="129"/>
                    <a:pt x="270" y="174"/>
                  </a:cubicBezTo>
                  <a:moveTo>
                    <a:pt x="62" y="197"/>
                  </a:moveTo>
                  <a:cubicBezTo>
                    <a:pt x="0" y="353"/>
                    <a:pt x="0" y="353"/>
                    <a:pt x="0" y="353"/>
                  </a:cubicBezTo>
                  <a:cubicBezTo>
                    <a:pt x="156" y="291"/>
                    <a:pt x="156" y="291"/>
                    <a:pt x="156" y="291"/>
                  </a:cubicBezTo>
                  <a:cubicBezTo>
                    <a:pt x="153" y="291"/>
                    <a:pt x="150" y="291"/>
                    <a:pt x="148" y="291"/>
                  </a:cubicBezTo>
                  <a:cubicBezTo>
                    <a:pt x="100" y="291"/>
                    <a:pt x="57" y="245"/>
                    <a:pt x="62" y="197"/>
                  </a:cubicBezTo>
                  <a:moveTo>
                    <a:pt x="29" y="324"/>
                  </a:moveTo>
                  <a:cubicBezTo>
                    <a:pt x="58" y="252"/>
                    <a:pt x="58" y="252"/>
                    <a:pt x="58" y="252"/>
                  </a:cubicBezTo>
                  <a:cubicBezTo>
                    <a:pt x="62" y="259"/>
                    <a:pt x="67" y="266"/>
                    <a:pt x="72" y="272"/>
                  </a:cubicBezTo>
                  <a:cubicBezTo>
                    <a:pt x="81" y="282"/>
                    <a:pt x="91" y="290"/>
                    <a:pt x="101" y="295"/>
                  </a:cubicBezTo>
                  <a:lnTo>
                    <a:pt x="29" y="324"/>
                  </a:lnTo>
                  <a:close/>
                  <a:moveTo>
                    <a:pt x="168" y="128"/>
                  </a:moveTo>
                  <a:cubicBezTo>
                    <a:pt x="164" y="128"/>
                    <a:pt x="160" y="132"/>
                    <a:pt x="160" y="136"/>
                  </a:cubicBezTo>
                  <a:cubicBezTo>
                    <a:pt x="160" y="141"/>
                    <a:pt x="164" y="145"/>
                    <a:pt x="168" y="145"/>
                  </a:cubicBezTo>
                  <a:cubicBezTo>
                    <a:pt x="173" y="145"/>
                    <a:pt x="176" y="141"/>
                    <a:pt x="176" y="136"/>
                  </a:cubicBezTo>
                  <a:cubicBezTo>
                    <a:pt x="176" y="132"/>
                    <a:pt x="173" y="128"/>
                    <a:pt x="168" y="128"/>
                  </a:cubicBezTo>
                  <a:moveTo>
                    <a:pt x="217" y="193"/>
                  </a:moveTo>
                  <a:cubicBezTo>
                    <a:pt x="221" y="193"/>
                    <a:pt x="225" y="189"/>
                    <a:pt x="225" y="185"/>
                  </a:cubicBezTo>
                  <a:cubicBezTo>
                    <a:pt x="225" y="180"/>
                    <a:pt x="221" y="177"/>
                    <a:pt x="217" y="177"/>
                  </a:cubicBezTo>
                  <a:cubicBezTo>
                    <a:pt x="212" y="177"/>
                    <a:pt x="209" y="180"/>
                    <a:pt x="209" y="185"/>
                  </a:cubicBezTo>
                  <a:cubicBezTo>
                    <a:pt x="209" y="189"/>
                    <a:pt x="212" y="193"/>
                    <a:pt x="217" y="193"/>
                  </a:cubicBezTo>
                  <a:moveTo>
                    <a:pt x="265" y="112"/>
                  </a:moveTo>
                  <a:cubicBezTo>
                    <a:pt x="278" y="112"/>
                    <a:pt x="289" y="102"/>
                    <a:pt x="289" y="88"/>
                  </a:cubicBezTo>
                  <a:cubicBezTo>
                    <a:pt x="289" y="75"/>
                    <a:pt x="278" y="64"/>
                    <a:pt x="265" y="64"/>
                  </a:cubicBezTo>
                  <a:cubicBezTo>
                    <a:pt x="251" y="64"/>
                    <a:pt x="241" y="75"/>
                    <a:pt x="241" y="88"/>
                  </a:cubicBezTo>
                  <a:cubicBezTo>
                    <a:pt x="241" y="102"/>
                    <a:pt x="251" y="112"/>
                    <a:pt x="265" y="112"/>
                  </a:cubicBezTo>
                  <a:moveTo>
                    <a:pt x="265" y="80"/>
                  </a:moveTo>
                  <a:cubicBezTo>
                    <a:pt x="269" y="80"/>
                    <a:pt x="273" y="84"/>
                    <a:pt x="273" y="88"/>
                  </a:cubicBezTo>
                  <a:cubicBezTo>
                    <a:pt x="273" y="93"/>
                    <a:pt x="269" y="96"/>
                    <a:pt x="265" y="96"/>
                  </a:cubicBezTo>
                  <a:cubicBezTo>
                    <a:pt x="260" y="96"/>
                    <a:pt x="257" y="93"/>
                    <a:pt x="257" y="88"/>
                  </a:cubicBezTo>
                  <a:cubicBezTo>
                    <a:pt x="257" y="84"/>
                    <a:pt x="260" y="80"/>
                    <a:pt x="265" y="80"/>
                  </a:cubicBezTo>
                  <a:moveTo>
                    <a:pt x="193" y="169"/>
                  </a:moveTo>
                  <a:cubicBezTo>
                    <a:pt x="197" y="169"/>
                    <a:pt x="201" y="165"/>
                    <a:pt x="201" y="161"/>
                  </a:cubicBezTo>
                  <a:cubicBezTo>
                    <a:pt x="201" y="156"/>
                    <a:pt x="197" y="153"/>
                    <a:pt x="193" y="153"/>
                  </a:cubicBezTo>
                  <a:cubicBezTo>
                    <a:pt x="188" y="153"/>
                    <a:pt x="185" y="156"/>
                    <a:pt x="185" y="161"/>
                  </a:cubicBezTo>
                  <a:cubicBezTo>
                    <a:pt x="185" y="165"/>
                    <a:pt x="188" y="169"/>
                    <a:pt x="193" y="169"/>
                  </a:cubicBezTo>
                </a:path>
              </a:pathLst>
            </a:custGeom>
            <a:solidFill>
              <a:schemeClr val="accent4"/>
            </a:solidFill>
            <a:ln>
              <a:noFill/>
            </a:ln>
          </p:spPr>
          <p:txBody>
            <a:bodyPr vert="horz" wrap="square" lIns="99060" tIns="49531" rIns="99060" bIns="49531" numCol="1" anchor="t" anchorCtr="0" compatLnSpc="1">
              <a:prstTxWarp prst="textNoShape">
                <a:avLst/>
              </a:prstTxWarp>
            </a:bodyPr>
            <a:lstStyle/>
            <a:p>
              <a:pPr defTabSz="804629"/>
              <a:endParaRPr lang="en-US" sz="1716">
                <a:solidFill>
                  <a:prstClr val="white"/>
                </a:solidFill>
                <a:latin typeface="Calibri" panose="020F0502020204030204"/>
              </a:endParaRPr>
            </a:p>
          </p:txBody>
        </p:sp>
        <p:sp>
          <p:nvSpPr>
            <p:cNvPr id="28" name="Oval 27"/>
            <p:cNvSpPr/>
            <p:nvPr/>
          </p:nvSpPr>
          <p:spPr>
            <a:xfrm>
              <a:off x="4906224" y="4107282"/>
              <a:ext cx="472957" cy="472958"/>
            </a:xfrm>
            <a:prstGeom prst="ellipse">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4629"/>
              <a:endParaRPr lang="en-US" sz="1716">
                <a:solidFill>
                  <a:prstClr val="white"/>
                </a:solidFill>
                <a:latin typeface="Calibri" panose="020F0502020204030204"/>
              </a:endParaRPr>
            </a:p>
          </p:txBody>
        </p:sp>
      </p:grpSp>
      <p:sp>
        <p:nvSpPr>
          <p:cNvPr id="29" name="Rectangle 28"/>
          <p:cNvSpPr/>
          <p:nvPr/>
        </p:nvSpPr>
        <p:spPr>
          <a:xfrm>
            <a:off x="1127213" y="1737242"/>
            <a:ext cx="7203987" cy="1454881"/>
          </a:xfrm>
          <a:prstGeom prst="rect">
            <a:avLst/>
          </a:prstGeom>
          <a:noFill/>
          <a:ln w="15240">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4629"/>
            <a:endParaRPr lang="en-US" sz="1716">
              <a:solidFill>
                <a:prstClr val="white"/>
              </a:solidFill>
              <a:latin typeface="Calibri" panose="020F0502020204030204"/>
            </a:endParaRPr>
          </a:p>
        </p:txBody>
      </p:sp>
    </p:spTree>
    <p:extLst>
      <p:ext uri="{BB962C8B-B14F-4D97-AF65-F5344CB8AC3E}">
        <p14:creationId xmlns:p14="http://schemas.microsoft.com/office/powerpoint/2010/main" val="4291826766"/>
      </p:ext>
    </p:extLst>
  </p:cSld>
  <p:clrMapOvr>
    <a:masterClrMapping/>
  </p:clrMapOvr>
  <mc:AlternateContent xmlns:mc="http://schemas.openxmlformats.org/markup-compatibility/2006" xmlns:p14="http://schemas.microsoft.com/office/powerpoint/2010/main">
    <mc:Choice Requires="p14">
      <p:transition p14:dur="10" advClick="0" advTm="100"/>
    </mc:Choice>
    <mc:Fallback xmlns="">
      <p:transition advClick="0" advTm="1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Select SNOMED Examples for Pharmacy </a:t>
            </a:r>
          </a:p>
          <a:p>
            <a:endParaRPr lang="en-US" dirty="0"/>
          </a:p>
        </p:txBody>
      </p:sp>
      <p:sp>
        <p:nvSpPr>
          <p:cNvPr id="3" name="Text Placeholder 2"/>
          <p:cNvSpPr>
            <a:spLocks noGrp="1"/>
          </p:cNvSpPr>
          <p:nvPr>
            <p:ph type="body" sz="quarter" idx="11"/>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423788654"/>
              </p:ext>
            </p:extLst>
          </p:nvPr>
        </p:nvGraphicFramePr>
        <p:xfrm>
          <a:off x="594360" y="1509707"/>
          <a:ext cx="7569926" cy="4789740"/>
        </p:xfrm>
        <a:graphic>
          <a:graphicData uri="http://schemas.openxmlformats.org/drawingml/2006/table">
            <a:tbl>
              <a:tblPr firstRow="1">
                <a:tableStyleId>{5C22544A-7EE6-4342-B048-85BDC9FD1C3A}</a:tableStyleId>
              </a:tblPr>
              <a:tblGrid>
                <a:gridCol w="5438588">
                  <a:extLst>
                    <a:ext uri="{9D8B030D-6E8A-4147-A177-3AD203B41FA5}">
                      <a16:colId xmlns:a16="http://schemas.microsoft.com/office/drawing/2014/main" val="2170755191"/>
                    </a:ext>
                  </a:extLst>
                </a:gridCol>
                <a:gridCol w="2131338">
                  <a:extLst>
                    <a:ext uri="{9D8B030D-6E8A-4147-A177-3AD203B41FA5}">
                      <a16:colId xmlns:a16="http://schemas.microsoft.com/office/drawing/2014/main" val="3643664704"/>
                    </a:ext>
                  </a:extLst>
                </a:gridCol>
              </a:tblGrid>
              <a:tr h="302940">
                <a:tc>
                  <a:txBody>
                    <a:bodyPr/>
                    <a:lstStyle/>
                    <a:p>
                      <a:pPr algn="l" fontAlgn="b"/>
                      <a:r>
                        <a:rPr lang="en-US" sz="2000" u="none" strike="noStrike">
                          <a:effectLst/>
                        </a:rPr>
                        <a:t>Closest Descriptor Match (Adherence)</a:t>
                      </a:r>
                      <a:endParaRPr lang="en-US" sz="20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dirty="0" err="1">
                          <a:effectLst/>
                        </a:rPr>
                        <a:t>Snomed</a:t>
                      </a:r>
                      <a:r>
                        <a:rPr lang="en-US" sz="2000" u="none" strike="noStrike" dirty="0">
                          <a:effectLst/>
                        </a:rPr>
                        <a:t> CT code</a:t>
                      </a:r>
                      <a:endParaRPr lang="en-US" sz="20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33974069"/>
                  </a:ext>
                </a:extLst>
              </a:tr>
              <a:tr h="437610">
                <a:tc>
                  <a:txBody>
                    <a:bodyPr/>
                    <a:lstStyle/>
                    <a:p>
                      <a:pPr algn="l" fontAlgn="t"/>
                      <a:r>
                        <a:rPr lang="en-US" sz="2000" u="none" strike="noStrike">
                          <a:effectLst/>
                        </a:rPr>
                        <a:t>Noncompliance with medication regimen (finding)</a:t>
                      </a:r>
                      <a:endParaRPr lang="en-US" sz="2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US" sz="2000" u="none" strike="noStrike">
                          <a:effectLst/>
                        </a:rPr>
                        <a:t>129834002</a:t>
                      </a:r>
                      <a:endParaRPr lang="en-US" sz="2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488409056"/>
                  </a:ext>
                </a:extLst>
              </a:tr>
              <a:tr h="437610">
                <a:tc>
                  <a:txBody>
                    <a:bodyPr/>
                    <a:lstStyle/>
                    <a:p>
                      <a:pPr algn="l" fontAlgn="t"/>
                      <a:r>
                        <a:rPr lang="en-US" sz="2000" u="none" strike="noStrike">
                          <a:effectLst/>
                        </a:rPr>
                        <a:t>Patient on numerous drugs (finding)</a:t>
                      </a:r>
                      <a:endParaRPr lang="en-US" sz="2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US" sz="2000" u="none" strike="noStrike">
                          <a:effectLst/>
                        </a:rPr>
                        <a:t>182848008</a:t>
                      </a:r>
                      <a:endParaRPr lang="en-US" sz="2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072861261"/>
                  </a:ext>
                </a:extLst>
              </a:tr>
              <a:tr h="598491">
                <a:tc>
                  <a:txBody>
                    <a:bodyPr/>
                    <a:lstStyle/>
                    <a:p>
                      <a:pPr algn="l" fontAlgn="t"/>
                      <a:r>
                        <a:rPr lang="en-US" sz="2000" u="none" strike="noStrike">
                          <a:effectLst/>
                        </a:rPr>
                        <a:t>Patient misunderstood treatment instructions (finding)</a:t>
                      </a:r>
                      <a:endParaRPr lang="en-US" sz="2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US" sz="2000" u="none" strike="noStrike">
                          <a:effectLst/>
                        </a:rPr>
                        <a:t>182891003</a:t>
                      </a:r>
                      <a:endParaRPr lang="en-US" sz="2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3600119721"/>
                  </a:ext>
                </a:extLst>
              </a:tr>
              <a:tr h="437610">
                <a:tc>
                  <a:txBody>
                    <a:bodyPr/>
                    <a:lstStyle/>
                    <a:p>
                      <a:pPr algn="l" fontAlgn="t"/>
                      <a:r>
                        <a:rPr lang="en-US" sz="2000" u="none" strike="noStrike">
                          <a:effectLst/>
                        </a:rPr>
                        <a:t>Unable to self-administer medication (finding)</a:t>
                      </a:r>
                      <a:endParaRPr lang="en-US" sz="2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US" sz="2000" u="none" strike="noStrike">
                          <a:effectLst/>
                        </a:rPr>
                        <a:t>2101000124106</a:t>
                      </a:r>
                      <a:endParaRPr lang="en-US" sz="2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3174140664"/>
                  </a:ext>
                </a:extLst>
              </a:tr>
              <a:tr h="598491">
                <a:tc>
                  <a:txBody>
                    <a:bodyPr/>
                    <a:lstStyle/>
                    <a:p>
                      <a:pPr algn="l" fontAlgn="t"/>
                      <a:r>
                        <a:rPr lang="en-US" sz="2000" u="none" strike="noStrike">
                          <a:effectLst/>
                        </a:rPr>
                        <a:t>Improper medication administration technique (finding)</a:t>
                      </a:r>
                      <a:endParaRPr lang="en-US" sz="2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US" sz="2000" u="none" strike="noStrike">
                          <a:effectLst/>
                        </a:rPr>
                        <a:t>2111000124109</a:t>
                      </a:r>
                      <a:endParaRPr lang="en-US" sz="2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388203479"/>
                  </a:ext>
                </a:extLst>
              </a:tr>
              <a:tr h="437610">
                <a:tc>
                  <a:txBody>
                    <a:bodyPr/>
                    <a:lstStyle/>
                    <a:p>
                      <a:pPr algn="l" fontAlgn="t"/>
                      <a:r>
                        <a:rPr lang="en-US" sz="2000" u="none" strike="noStrike">
                          <a:effectLst/>
                        </a:rPr>
                        <a:t>Unable to swallow (finding)</a:t>
                      </a:r>
                      <a:endParaRPr lang="en-US" sz="2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US" sz="2000" u="none" strike="noStrike">
                          <a:effectLst/>
                        </a:rPr>
                        <a:t>249486008</a:t>
                      </a:r>
                      <a:endParaRPr lang="en-US" sz="2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4246452800"/>
                  </a:ext>
                </a:extLst>
              </a:tr>
              <a:tr h="437610">
                <a:tc>
                  <a:txBody>
                    <a:bodyPr/>
                    <a:lstStyle/>
                    <a:p>
                      <a:pPr algn="l" fontAlgn="t"/>
                      <a:r>
                        <a:rPr lang="en-US" sz="2000" u="none" strike="noStrike">
                          <a:effectLst/>
                        </a:rPr>
                        <a:t>Patient forgets to take medication (finding)</a:t>
                      </a:r>
                      <a:endParaRPr lang="en-US" sz="2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US" sz="2000" u="none" strike="noStrike">
                          <a:effectLst/>
                        </a:rPr>
                        <a:t>408367005</a:t>
                      </a:r>
                      <a:endParaRPr lang="en-US" sz="2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4201710026"/>
                  </a:ext>
                </a:extLst>
              </a:tr>
              <a:tr h="598491">
                <a:tc>
                  <a:txBody>
                    <a:bodyPr/>
                    <a:lstStyle/>
                    <a:p>
                      <a:pPr algn="l" fontAlgn="t"/>
                      <a:r>
                        <a:rPr lang="en-US" sz="2000" u="none" strike="noStrike">
                          <a:effectLst/>
                        </a:rPr>
                        <a:t>Takes medication less frequently than recommended (finding)</a:t>
                      </a:r>
                      <a:endParaRPr lang="en-US" sz="2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US" sz="2000" u="none" strike="noStrike">
                          <a:effectLst/>
                        </a:rPr>
                        <a:t>428951000124109</a:t>
                      </a:r>
                      <a:endParaRPr lang="en-US" sz="2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0345735"/>
                  </a:ext>
                </a:extLst>
              </a:tr>
              <a:tr h="437610">
                <a:tc>
                  <a:txBody>
                    <a:bodyPr/>
                    <a:lstStyle/>
                    <a:p>
                      <a:pPr algn="l" fontAlgn="t"/>
                      <a:r>
                        <a:rPr lang="en-US" sz="2000" u="none" strike="noStrike">
                          <a:effectLst/>
                        </a:rPr>
                        <a:t>Patient unable to obtain medication (finding)</a:t>
                      </a:r>
                      <a:endParaRPr lang="en-US" sz="2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US" sz="2000" u="none" strike="noStrike" dirty="0">
                          <a:effectLst/>
                        </a:rPr>
                        <a:t>429611000124105</a:t>
                      </a:r>
                      <a:endParaRPr lang="en-US" sz="20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276463214"/>
                  </a:ext>
                </a:extLst>
              </a:tr>
            </a:tbl>
          </a:graphicData>
        </a:graphic>
      </p:graphicFrame>
    </p:spTree>
    <p:extLst>
      <p:ext uri="{BB962C8B-B14F-4D97-AF65-F5344CB8AC3E}">
        <p14:creationId xmlns:p14="http://schemas.microsoft.com/office/powerpoint/2010/main" val="205730241"/>
      </p:ext>
    </p:extLst>
  </p:cSld>
  <p:clrMapOvr>
    <a:masterClrMapping/>
  </p:clrMapOvr>
  <mc:AlternateContent xmlns:mc="http://schemas.openxmlformats.org/markup-compatibility/2006" xmlns:p14="http://schemas.microsoft.com/office/powerpoint/2010/main">
    <mc:Choice Requires="p14">
      <p:transition p14:dur="0" advClick="0" advTm="100"/>
    </mc:Choice>
    <mc:Fallback xmlns="">
      <p:transition advClick="0" advTm="1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Common EHR Systems</a:t>
            </a:r>
            <a:endParaRPr lang="en-US" dirty="0"/>
          </a:p>
        </p:txBody>
      </p:sp>
      <p:sp>
        <p:nvSpPr>
          <p:cNvPr id="3" name="Text Placeholder 2"/>
          <p:cNvSpPr>
            <a:spLocks noGrp="1"/>
          </p:cNvSpPr>
          <p:nvPr>
            <p:ph type="body" sz="quarter" idx="11"/>
          </p:nvPr>
        </p:nvSpPr>
        <p:spPr/>
        <p:txBody>
          <a:bodyPr/>
          <a:lstStyle/>
          <a:p>
            <a:endParaRPr lang="en-US"/>
          </a:p>
        </p:txBody>
      </p:sp>
      <p:sp>
        <p:nvSpPr>
          <p:cNvPr id="4" name="TextBox 3"/>
          <p:cNvSpPr txBox="1"/>
          <p:nvPr/>
        </p:nvSpPr>
        <p:spPr>
          <a:xfrm>
            <a:off x="594360" y="2011680"/>
            <a:ext cx="3662680" cy="461665"/>
          </a:xfrm>
          <a:prstGeom prst="rect">
            <a:avLst/>
          </a:prstGeom>
          <a:solidFill>
            <a:schemeClr val="accent2"/>
          </a:solidFill>
        </p:spPr>
        <p:txBody>
          <a:bodyPr wrap="square" rtlCol="0">
            <a:spAutoFit/>
          </a:bodyPr>
          <a:lstStyle/>
          <a:p>
            <a:r>
              <a:rPr lang="en-US" sz="2400" dirty="0" smtClean="0">
                <a:solidFill>
                  <a:schemeClr val="bg1"/>
                </a:solidFill>
              </a:rPr>
              <a:t>Health Systems and Clinics</a:t>
            </a:r>
            <a:endParaRPr lang="en-US" sz="2400" dirty="0">
              <a:solidFill>
                <a:schemeClr val="bg1"/>
              </a:solidFill>
            </a:endParaRPr>
          </a:p>
        </p:txBody>
      </p:sp>
      <p:sp>
        <p:nvSpPr>
          <p:cNvPr id="5" name="TextBox 4"/>
          <p:cNvSpPr txBox="1"/>
          <p:nvPr/>
        </p:nvSpPr>
        <p:spPr>
          <a:xfrm>
            <a:off x="4749800" y="2011680"/>
            <a:ext cx="3662680" cy="461665"/>
          </a:xfrm>
          <a:prstGeom prst="rect">
            <a:avLst/>
          </a:prstGeom>
          <a:solidFill>
            <a:schemeClr val="accent3"/>
          </a:solidFill>
        </p:spPr>
        <p:txBody>
          <a:bodyPr wrap="square" rtlCol="0">
            <a:spAutoFit/>
          </a:bodyPr>
          <a:lstStyle/>
          <a:p>
            <a:r>
              <a:rPr lang="en-US" sz="2400" dirty="0" smtClean="0">
                <a:solidFill>
                  <a:schemeClr val="bg1"/>
                </a:solidFill>
              </a:rPr>
              <a:t>Community Pharmacies</a:t>
            </a:r>
            <a:endParaRPr lang="en-US" sz="2400" dirty="0">
              <a:solidFill>
                <a:schemeClr val="bg1"/>
              </a:solidFill>
            </a:endParaRPr>
          </a:p>
        </p:txBody>
      </p:sp>
      <p:pic>
        <p:nvPicPr>
          <p:cNvPr id="8" name="Picture 7"/>
          <p:cNvPicPr>
            <a:picLocks noChangeAspect="1"/>
          </p:cNvPicPr>
          <p:nvPr/>
        </p:nvPicPr>
        <p:blipFill rotWithShape="1">
          <a:blip r:embed="rId3"/>
          <a:srcRect t="27381" b="30238"/>
          <a:stretch/>
        </p:blipFill>
        <p:spPr>
          <a:xfrm>
            <a:off x="1082040" y="2808278"/>
            <a:ext cx="2133600" cy="904240"/>
          </a:xfrm>
          <a:prstGeom prst="rect">
            <a:avLst/>
          </a:prstGeom>
        </p:spPr>
      </p:pic>
      <p:pic>
        <p:nvPicPr>
          <p:cNvPr id="9" name="Picture 8"/>
          <p:cNvPicPr>
            <a:picLocks noChangeAspect="1"/>
          </p:cNvPicPr>
          <p:nvPr/>
        </p:nvPicPr>
        <p:blipFill rotWithShape="1">
          <a:blip r:embed="rId4"/>
          <a:srcRect t="36879" b="35225"/>
          <a:stretch/>
        </p:blipFill>
        <p:spPr>
          <a:xfrm>
            <a:off x="731519" y="3864570"/>
            <a:ext cx="2915757" cy="819189"/>
          </a:xfrm>
          <a:prstGeom prst="rect">
            <a:avLst/>
          </a:prstGeom>
        </p:spPr>
      </p:pic>
      <p:grpSp>
        <p:nvGrpSpPr>
          <p:cNvPr id="12" name="Group 11"/>
          <p:cNvGrpSpPr/>
          <p:nvPr/>
        </p:nvGrpSpPr>
        <p:grpSpPr>
          <a:xfrm>
            <a:off x="690715" y="4971663"/>
            <a:ext cx="3464560" cy="1543622"/>
            <a:chOff x="2753360" y="4854999"/>
            <a:chExt cx="3717368" cy="1740783"/>
          </a:xfrm>
        </p:grpSpPr>
        <p:sp>
          <p:nvSpPr>
            <p:cNvPr id="11" name="Quad Arrow Callout 10"/>
            <p:cNvSpPr/>
            <p:nvPr/>
          </p:nvSpPr>
          <p:spPr>
            <a:xfrm>
              <a:off x="2753360" y="4854999"/>
              <a:ext cx="3717368" cy="1740783"/>
            </a:xfrm>
            <a:prstGeom prst="quadArrowCallout">
              <a:avLst>
                <a:gd name="adj1" fmla="val 12679"/>
                <a:gd name="adj2" fmla="val 18515"/>
                <a:gd name="adj3" fmla="val 15597"/>
                <a:gd name="adj4" fmla="val 516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stretch>
              <a:fillRect/>
            </a:stretch>
          </p:blipFill>
          <p:spPr>
            <a:xfrm>
              <a:off x="3501282" y="5426249"/>
              <a:ext cx="2221523" cy="598281"/>
            </a:xfrm>
            <a:prstGeom prst="rect">
              <a:avLst/>
            </a:prstGeom>
          </p:spPr>
        </p:pic>
      </p:grpSp>
      <p:pic>
        <p:nvPicPr>
          <p:cNvPr id="14" name="Picture 13" descr="Question Mark by norbert79 on DeviantAr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29960" y="2808278"/>
            <a:ext cx="1380798" cy="1380798"/>
          </a:xfrm>
          <a:prstGeom prst="rect">
            <a:avLst/>
          </a:prstGeom>
        </p:spPr>
      </p:pic>
    </p:spTree>
    <p:extLst>
      <p:ext uri="{BB962C8B-B14F-4D97-AF65-F5344CB8AC3E}">
        <p14:creationId xmlns:p14="http://schemas.microsoft.com/office/powerpoint/2010/main" val="485373996"/>
      </p:ext>
    </p:extLst>
  </p:cSld>
  <p:clrMapOvr>
    <a:masterClrMapping/>
  </p:clrMapOvr>
  <mc:AlternateContent xmlns:mc="http://schemas.openxmlformats.org/markup-compatibility/2006" xmlns:p14="http://schemas.microsoft.com/office/powerpoint/2010/main">
    <mc:Choice Requires="p14">
      <p:transition p14:dur="0" advClick="0" advTm="100"/>
    </mc:Choice>
    <mc:Fallback xmlns="">
      <p:transition advClick="0" advTm="1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Pharmacist </a:t>
            </a:r>
            <a:r>
              <a:rPr lang="en-US" dirty="0" err="1" smtClean="0">
                <a:solidFill>
                  <a:schemeClr val="accent1"/>
                </a:solidFill>
              </a:rPr>
              <a:t>eCare</a:t>
            </a:r>
            <a:r>
              <a:rPr lang="en-US" dirty="0" smtClean="0"/>
              <a:t> </a:t>
            </a:r>
            <a:r>
              <a:rPr lang="en-US" dirty="0" smtClean="0">
                <a:solidFill>
                  <a:schemeClr val="accent1"/>
                </a:solidFill>
              </a:rPr>
              <a:t>Plan (**THIS IS NEW**)</a:t>
            </a:r>
            <a:endParaRPr lang="en-US" dirty="0">
              <a:solidFill>
                <a:schemeClr val="accent1"/>
              </a:solidFill>
            </a:endParaRPr>
          </a:p>
        </p:txBody>
      </p:sp>
      <p:sp>
        <p:nvSpPr>
          <p:cNvPr id="3" name="Text Placeholder 2"/>
          <p:cNvSpPr>
            <a:spLocks noGrp="1"/>
          </p:cNvSpPr>
          <p:nvPr>
            <p:ph type="body" sz="quarter" idx="11"/>
          </p:nvPr>
        </p:nvSpPr>
        <p:spPr/>
        <p:txBody>
          <a:bodyPr/>
          <a:lstStyle/>
          <a:p>
            <a:r>
              <a:rPr lang="en-US" dirty="0" smtClean="0"/>
              <a:t>The What</a:t>
            </a:r>
            <a:endParaRPr lang="en-US" dirty="0"/>
          </a:p>
        </p:txBody>
      </p:sp>
      <p:sp>
        <p:nvSpPr>
          <p:cNvPr id="4" name="TextBox 3"/>
          <p:cNvSpPr txBox="1"/>
          <p:nvPr/>
        </p:nvSpPr>
        <p:spPr>
          <a:xfrm>
            <a:off x="594360" y="1836142"/>
            <a:ext cx="3399142" cy="2308324"/>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marL="285750" indent="-285750">
              <a:buFont typeface="Arial" panose="020B0604020202020204" pitchFamily="34" charset="0"/>
              <a:buChar char="•"/>
            </a:pPr>
            <a:r>
              <a:rPr lang="en-US" sz="2400" dirty="0" smtClean="0"/>
              <a:t>Data repository and transmission standard</a:t>
            </a:r>
          </a:p>
          <a:p>
            <a:pPr marL="742950" lvl="1" indent="-285750">
              <a:buFont typeface="Arial" panose="020B0604020202020204" pitchFamily="34" charset="0"/>
              <a:buChar char="•"/>
            </a:pPr>
            <a:r>
              <a:rPr lang="en-US" sz="2400" dirty="0"/>
              <a:t>Impartial to vendor</a:t>
            </a:r>
          </a:p>
          <a:p>
            <a:pPr marL="742950" lvl="1" indent="-285750">
              <a:buFont typeface="Arial" panose="020B0604020202020204" pitchFamily="34" charset="0"/>
              <a:buChar char="•"/>
            </a:pPr>
            <a:r>
              <a:rPr lang="en-US" sz="2400" dirty="0"/>
              <a:t>Open standard</a:t>
            </a:r>
          </a:p>
          <a:p>
            <a:pPr marL="285750" indent="-285750">
              <a:buFont typeface="Arial" panose="020B0604020202020204" pitchFamily="34" charset="0"/>
              <a:buChar char="•"/>
            </a:pPr>
            <a:r>
              <a:rPr lang="en-US" sz="2400" dirty="0" smtClean="0"/>
              <a:t>Clinical data for a given patient</a:t>
            </a:r>
          </a:p>
        </p:txBody>
      </p:sp>
      <p:sp>
        <p:nvSpPr>
          <p:cNvPr id="5" name="TextBox 4"/>
          <p:cNvSpPr txBox="1"/>
          <p:nvPr/>
        </p:nvSpPr>
        <p:spPr>
          <a:xfrm>
            <a:off x="594360" y="4405395"/>
            <a:ext cx="3399142" cy="1200329"/>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342900" indent="-342900">
              <a:buFont typeface="Arial" panose="020B0604020202020204" pitchFamily="34" charset="0"/>
              <a:buChar char="•"/>
            </a:pPr>
            <a:r>
              <a:rPr lang="en-US" sz="2400" dirty="0" smtClean="0"/>
              <a:t>Not a platform</a:t>
            </a:r>
          </a:p>
          <a:p>
            <a:pPr marL="342900" indent="-342900">
              <a:buFont typeface="Arial" panose="020B0604020202020204" pitchFamily="34" charset="0"/>
              <a:buChar char="•"/>
            </a:pPr>
            <a:r>
              <a:rPr lang="en-US" sz="2400" dirty="0" smtClean="0"/>
              <a:t>Not a clinical documentation system</a:t>
            </a:r>
            <a:endParaRPr lang="en-US" sz="2400" dirty="0"/>
          </a:p>
        </p:txBody>
      </p:sp>
      <p:pic>
        <p:nvPicPr>
          <p:cNvPr id="7" name="Picture 6"/>
          <p:cNvPicPr>
            <a:picLocks noChangeAspect="1"/>
          </p:cNvPicPr>
          <p:nvPr/>
        </p:nvPicPr>
        <p:blipFill rotWithShape="1">
          <a:blip r:embed="rId3"/>
          <a:srcRect l="8681" t="3050" r="8053"/>
          <a:stretch/>
        </p:blipFill>
        <p:spPr>
          <a:xfrm>
            <a:off x="4409558" y="1397098"/>
            <a:ext cx="4230588" cy="4723784"/>
          </a:xfrm>
          <a:prstGeom prst="rect">
            <a:avLst/>
          </a:prstGeom>
        </p:spPr>
      </p:pic>
      <p:sp>
        <p:nvSpPr>
          <p:cNvPr id="8" name="TextBox 7"/>
          <p:cNvSpPr txBox="1"/>
          <p:nvPr/>
        </p:nvSpPr>
        <p:spPr>
          <a:xfrm>
            <a:off x="391886" y="6554282"/>
            <a:ext cx="5281126" cy="261610"/>
          </a:xfrm>
          <a:prstGeom prst="rect">
            <a:avLst/>
          </a:prstGeom>
          <a:noFill/>
        </p:spPr>
        <p:txBody>
          <a:bodyPr wrap="square" rtlCol="0">
            <a:spAutoFit/>
          </a:bodyPr>
          <a:lstStyle/>
          <a:p>
            <a:r>
              <a:rPr lang="en-US" sz="1100" dirty="0">
                <a:hlinkClick r:id="rId4"/>
              </a:rPr>
              <a:t>www.ecareplaninitiative.com</a:t>
            </a:r>
            <a:r>
              <a:rPr lang="en-US" sz="1100" dirty="0"/>
              <a:t>. Accessed 5.20.2019</a:t>
            </a:r>
          </a:p>
        </p:txBody>
      </p:sp>
    </p:spTree>
    <p:extLst>
      <p:ext uri="{BB962C8B-B14F-4D97-AF65-F5344CB8AC3E}">
        <p14:creationId xmlns:p14="http://schemas.microsoft.com/office/powerpoint/2010/main" val="253227084"/>
      </p:ext>
    </p:extLst>
  </p:cSld>
  <p:clrMapOvr>
    <a:masterClrMapping/>
  </p:clrMapOvr>
  <mc:AlternateContent xmlns:mc="http://schemas.openxmlformats.org/markup-compatibility/2006" xmlns:p14="http://schemas.microsoft.com/office/powerpoint/2010/main">
    <mc:Choice Requires="p14">
      <p:transition p14:dur="0" advClick="0" advTm="100"/>
    </mc:Choice>
    <mc:Fallback xmlns="">
      <p:transition advClick="0" advTm="1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Advantages of Pharmacist </a:t>
            </a:r>
            <a:r>
              <a:rPr lang="en-US" dirty="0" err="1" smtClean="0">
                <a:solidFill>
                  <a:schemeClr val="accent1"/>
                </a:solidFill>
              </a:rPr>
              <a:t>eCare</a:t>
            </a:r>
            <a:r>
              <a:rPr lang="en-US" dirty="0" smtClean="0">
                <a:solidFill>
                  <a:schemeClr val="accent1"/>
                </a:solidFill>
              </a:rPr>
              <a:t> Plan </a:t>
            </a:r>
            <a:endParaRPr lang="en-US" dirty="0">
              <a:solidFill>
                <a:schemeClr val="accent1"/>
              </a:solidFill>
            </a:endParaRPr>
          </a:p>
        </p:txBody>
      </p:sp>
      <p:sp>
        <p:nvSpPr>
          <p:cNvPr id="3" name="Text Placeholder 2"/>
          <p:cNvSpPr>
            <a:spLocks noGrp="1"/>
          </p:cNvSpPr>
          <p:nvPr>
            <p:ph type="body" sz="quarter" idx="11"/>
          </p:nvPr>
        </p:nvSpPr>
        <p:spPr/>
        <p:txBody>
          <a:bodyPr/>
          <a:lstStyle/>
          <a:p>
            <a:endParaRPr lang="en-US"/>
          </a:p>
        </p:txBody>
      </p:sp>
      <p:graphicFrame>
        <p:nvGraphicFramePr>
          <p:cNvPr id="6" name="Diagram 5"/>
          <p:cNvGraphicFramePr/>
          <p:nvPr>
            <p:extLst>
              <p:ext uri="{D42A27DB-BD31-4B8C-83A1-F6EECF244321}">
                <p14:modId xmlns:p14="http://schemas.microsoft.com/office/powerpoint/2010/main" val="2673945196"/>
              </p:ext>
            </p:extLst>
          </p:nvPr>
        </p:nvGraphicFramePr>
        <p:xfrm>
          <a:off x="594360" y="1847462"/>
          <a:ext cx="7955280" cy="4152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4165545"/>
      </p:ext>
    </p:extLst>
  </p:cSld>
  <p:clrMapOvr>
    <a:masterClrMapping/>
  </p:clrMapOvr>
  <mc:AlternateContent xmlns:mc="http://schemas.openxmlformats.org/markup-compatibility/2006" xmlns:p14="http://schemas.microsoft.com/office/powerpoint/2010/main">
    <mc:Choice Requires="p14">
      <p:transition p14:dur="0" advClick="0" advTm="100"/>
    </mc:Choice>
    <mc:Fallback xmlns="">
      <p:transition advClick="0" advTm="1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Components of Pharmacist </a:t>
            </a:r>
            <a:r>
              <a:rPr lang="en-US" dirty="0" err="1" smtClean="0">
                <a:solidFill>
                  <a:schemeClr val="accent1"/>
                </a:solidFill>
              </a:rPr>
              <a:t>eCare</a:t>
            </a:r>
            <a:r>
              <a:rPr lang="en-US" dirty="0" smtClean="0">
                <a:solidFill>
                  <a:schemeClr val="accent1"/>
                </a:solidFill>
              </a:rPr>
              <a:t> Plan</a:t>
            </a:r>
            <a:endParaRPr lang="en-US" dirty="0">
              <a:solidFill>
                <a:schemeClr val="accent1"/>
              </a:solidFill>
            </a:endParaRPr>
          </a:p>
        </p:txBody>
      </p:sp>
      <p:sp>
        <p:nvSpPr>
          <p:cNvPr id="3" name="Text Placeholder 2"/>
          <p:cNvSpPr>
            <a:spLocks noGrp="1"/>
          </p:cNvSpPr>
          <p:nvPr>
            <p:ph type="body" sz="quarter" idx="11"/>
          </p:nvPr>
        </p:nvSpPr>
        <p:spPr/>
        <p:txBody>
          <a:bodyPr/>
          <a:lstStyle/>
          <a:p>
            <a:endParaRPr lang="en-US"/>
          </a:p>
        </p:txBody>
      </p:sp>
      <p:sp>
        <p:nvSpPr>
          <p:cNvPr id="4" name="Rectangle 3"/>
          <p:cNvSpPr/>
          <p:nvPr/>
        </p:nvSpPr>
        <p:spPr>
          <a:xfrm>
            <a:off x="1268963" y="1373198"/>
            <a:ext cx="7184571" cy="4924425"/>
          </a:xfrm>
          <a:prstGeom prst="rect">
            <a:avLst/>
          </a:prstGeom>
        </p:spPr>
        <p:txBody>
          <a:bodyPr wrap="square">
            <a:spAutoFit/>
          </a:bodyPr>
          <a:lstStyle/>
          <a:p>
            <a:pPr marL="342900" indent="-342900">
              <a:spcAft>
                <a:spcPts val="600"/>
              </a:spcAft>
              <a:buAutoNum type="arabicPeriod"/>
            </a:pPr>
            <a:r>
              <a:rPr lang="en-US" sz="2400" dirty="0" smtClean="0"/>
              <a:t>Patient </a:t>
            </a:r>
            <a:r>
              <a:rPr lang="en-US" sz="2400" dirty="0"/>
              <a:t>Demographic </a:t>
            </a:r>
            <a:endParaRPr lang="en-US" sz="2400" dirty="0" smtClean="0"/>
          </a:p>
          <a:p>
            <a:pPr marL="342900" indent="-342900">
              <a:spcAft>
                <a:spcPts val="600"/>
              </a:spcAft>
              <a:buAutoNum type="arabicPeriod"/>
            </a:pPr>
            <a:r>
              <a:rPr lang="en-US" sz="2400" dirty="0" smtClean="0"/>
              <a:t>Encounter </a:t>
            </a:r>
            <a:r>
              <a:rPr lang="en-US" sz="2400" dirty="0"/>
              <a:t>Reasons &amp; Type </a:t>
            </a:r>
            <a:endParaRPr lang="en-US" sz="2400" dirty="0" smtClean="0"/>
          </a:p>
          <a:p>
            <a:pPr marL="342900" indent="-342900">
              <a:spcAft>
                <a:spcPts val="600"/>
              </a:spcAft>
              <a:buAutoNum type="arabicPeriod"/>
            </a:pPr>
            <a:r>
              <a:rPr lang="en-US" sz="2400" dirty="0" smtClean="0"/>
              <a:t>Payer </a:t>
            </a:r>
            <a:r>
              <a:rPr lang="en-US" sz="2400" dirty="0"/>
              <a:t>Information </a:t>
            </a:r>
            <a:endParaRPr lang="en-US" sz="2400" dirty="0" smtClean="0"/>
          </a:p>
          <a:p>
            <a:pPr marL="342900" indent="-342900">
              <a:spcAft>
                <a:spcPts val="600"/>
              </a:spcAft>
              <a:buAutoNum type="arabicPeriod"/>
            </a:pPr>
            <a:r>
              <a:rPr lang="en-US" sz="2400" dirty="0" smtClean="0"/>
              <a:t>Allergies </a:t>
            </a:r>
          </a:p>
          <a:p>
            <a:pPr marL="342900" indent="-342900">
              <a:spcAft>
                <a:spcPts val="600"/>
              </a:spcAft>
              <a:buAutoNum type="arabicPeriod"/>
            </a:pPr>
            <a:r>
              <a:rPr lang="en-US" sz="2400" dirty="0" smtClean="0"/>
              <a:t>Medications </a:t>
            </a:r>
            <a:r>
              <a:rPr lang="en-US" sz="2400" dirty="0"/>
              <a:t>(fill history and/or active </a:t>
            </a:r>
            <a:r>
              <a:rPr lang="en-US" sz="2400" dirty="0" smtClean="0"/>
              <a:t>medications)</a:t>
            </a:r>
          </a:p>
          <a:p>
            <a:pPr marL="342900" indent="-342900">
              <a:spcAft>
                <a:spcPts val="600"/>
              </a:spcAft>
              <a:buAutoNum type="arabicPeriod"/>
            </a:pPr>
            <a:r>
              <a:rPr lang="en-US" sz="2400" dirty="0" smtClean="0"/>
              <a:t>Medication </a:t>
            </a:r>
            <a:r>
              <a:rPr lang="en-US" sz="2400" dirty="0"/>
              <a:t>Therapy Problems (MTP) </a:t>
            </a:r>
            <a:endParaRPr lang="en-US" sz="2400" dirty="0" smtClean="0"/>
          </a:p>
          <a:p>
            <a:pPr marL="342900" indent="-342900">
              <a:spcAft>
                <a:spcPts val="600"/>
              </a:spcAft>
              <a:buAutoNum type="arabicPeriod"/>
            </a:pPr>
            <a:r>
              <a:rPr lang="en-US" sz="2400" dirty="0" smtClean="0"/>
              <a:t>Interventions </a:t>
            </a:r>
            <a:r>
              <a:rPr lang="en-US" sz="2400" dirty="0"/>
              <a:t>and Education </a:t>
            </a:r>
            <a:endParaRPr lang="en-US" sz="2400" dirty="0" smtClean="0"/>
          </a:p>
          <a:p>
            <a:pPr marL="342900" indent="-342900">
              <a:spcAft>
                <a:spcPts val="600"/>
              </a:spcAft>
              <a:buAutoNum type="arabicPeriod"/>
            </a:pPr>
            <a:r>
              <a:rPr lang="en-US" sz="2400" dirty="0" smtClean="0"/>
              <a:t>Referrals </a:t>
            </a:r>
          </a:p>
          <a:p>
            <a:pPr marL="342900" indent="-342900">
              <a:spcAft>
                <a:spcPts val="600"/>
              </a:spcAft>
              <a:buAutoNum type="arabicPeriod"/>
            </a:pPr>
            <a:r>
              <a:rPr lang="en-US" sz="2400" dirty="0" smtClean="0"/>
              <a:t>Care </a:t>
            </a:r>
            <a:r>
              <a:rPr lang="en-US" sz="2400" dirty="0"/>
              <a:t>Coordination </a:t>
            </a:r>
            <a:endParaRPr lang="en-US" sz="2400" dirty="0" smtClean="0"/>
          </a:p>
          <a:p>
            <a:pPr marL="342900" indent="-342900">
              <a:spcAft>
                <a:spcPts val="600"/>
              </a:spcAft>
              <a:buAutoNum type="arabicPeriod"/>
            </a:pPr>
            <a:r>
              <a:rPr lang="en-US" sz="2400" dirty="0" smtClean="0"/>
              <a:t>Patient </a:t>
            </a:r>
            <a:r>
              <a:rPr lang="en-US" sz="2400" dirty="0"/>
              <a:t>Goals </a:t>
            </a:r>
            <a:endParaRPr lang="en-US" sz="2400" dirty="0" smtClean="0"/>
          </a:p>
          <a:p>
            <a:pPr marL="342900" indent="-342900">
              <a:spcAft>
                <a:spcPts val="600"/>
              </a:spcAft>
              <a:buAutoNum type="arabicPeriod"/>
            </a:pPr>
            <a:r>
              <a:rPr lang="en-US" sz="2400" dirty="0" smtClean="0"/>
              <a:t>Outcomes</a:t>
            </a:r>
            <a:endParaRPr lang="en-US" sz="2400" dirty="0"/>
          </a:p>
        </p:txBody>
      </p:sp>
      <p:sp>
        <p:nvSpPr>
          <p:cNvPr id="5" name="Rectangle 4"/>
          <p:cNvSpPr/>
          <p:nvPr/>
        </p:nvSpPr>
        <p:spPr>
          <a:xfrm>
            <a:off x="130629" y="6446194"/>
            <a:ext cx="7371183" cy="261610"/>
          </a:xfrm>
          <a:prstGeom prst="rect">
            <a:avLst/>
          </a:prstGeom>
        </p:spPr>
        <p:txBody>
          <a:bodyPr wrap="square">
            <a:spAutoFit/>
          </a:bodyPr>
          <a:lstStyle/>
          <a:p>
            <a:r>
              <a:rPr lang="en-US" sz="1100" dirty="0">
                <a:hlinkClick r:id="rId2"/>
              </a:rPr>
              <a:t>https://www.ncpdp.org/NCPDP/media/pdf/Pharmacist-eCare-Plan.pdf</a:t>
            </a:r>
            <a:endParaRPr lang="en-US" sz="1100" dirty="0"/>
          </a:p>
        </p:txBody>
      </p:sp>
    </p:spTree>
    <p:extLst>
      <p:ext uri="{BB962C8B-B14F-4D97-AF65-F5344CB8AC3E}">
        <p14:creationId xmlns:p14="http://schemas.microsoft.com/office/powerpoint/2010/main" val="3122084408"/>
      </p:ext>
    </p:extLst>
  </p:cSld>
  <p:clrMapOvr>
    <a:masterClrMapping/>
  </p:clrMapOvr>
  <mc:AlternateContent xmlns:mc="http://schemas.openxmlformats.org/markup-compatibility/2006" xmlns:p14="http://schemas.microsoft.com/office/powerpoint/2010/main">
    <mc:Choice Requires="p14">
      <p:transition p14:dur="0" advClick="0" advTm="100"/>
    </mc:Choice>
    <mc:Fallback xmlns="">
      <p:transition advClick="0" advTm="1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Software Solutions</a:t>
            </a:r>
            <a:endParaRPr lang="en-US" dirty="0"/>
          </a:p>
        </p:txBody>
      </p:sp>
      <p:sp>
        <p:nvSpPr>
          <p:cNvPr id="3" name="Text Placeholder 2"/>
          <p:cNvSpPr>
            <a:spLocks noGrp="1"/>
          </p:cNvSpPr>
          <p:nvPr>
            <p:ph type="body" sz="quarter" idx="11"/>
          </p:nvPr>
        </p:nvSpPr>
        <p:spPr/>
        <p:txBody>
          <a:bodyPr/>
          <a:lstStyle/>
          <a:p>
            <a:r>
              <a:rPr lang="en-US" dirty="0" smtClean="0"/>
              <a:t>Successfully tested and released care planning utilities that meet the standard</a:t>
            </a:r>
            <a:endParaRPr lang="en-US" dirty="0"/>
          </a:p>
        </p:txBody>
      </p:sp>
      <p:sp>
        <p:nvSpPr>
          <p:cNvPr id="4" name="TextBox 3"/>
          <p:cNvSpPr txBox="1"/>
          <p:nvPr/>
        </p:nvSpPr>
        <p:spPr>
          <a:xfrm>
            <a:off x="594360" y="1507030"/>
            <a:ext cx="7955280" cy="369332"/>
          </a:xfrm>
          <a:prstGeom prst="rect">
            <a:avLst/>
          </a:prstGeom>
          <a:solidFill>
            <a:schemeClr val="bg1">
              <a:lumMod val="75000"/>
            </a:schemeClr>
          </a:solidFill>
        </p:spPr>
        <p:txBody>
          <a:bodyPr wrap="square" rtlCol="0">
            <a:spAutoFit/>
          </a:bodyPr>
          <a:lstStyle/>
          <a:p>
            <a:r>
              <a:rPr lang="en-US" dirty="0" smtClean="0"/>
              <a:t>Pharmacy Management Embedded</a:t>
            </a:r>
            <a:endParaRPr lang="en-US" dirty="0"/>
          </a:p>
        </p:txBody>
      </p:sp>
      <p:pic>
        <p:nvPicPr>
          <p:cNvPr id="5" name="Picture 4"/>
          <p:cNvPicPr>
            <a:picLocks noChangeAspect="1"/>
          </p:cNvPicPr>
          <p:nvPr/>
        </p:nvPicPr>
        <p:blipFill>
          <a:blip r:embed="rId3"/>
          <a:stretch>
            <a:fillRect/>
          </a:stretch>
        </p:blipFill>
        <p:spPr>
          <a:xfrm>
            <a:off x="736600" y="1949845"/>
            <a:ext cx="2093128" cy="814330"/>
          </a:xfrm>
          <a:prstGeom prst="rect">
            <a:avLst/>
          </a:prstGeom>
        </p:spPr>
      </p:pic>
      <p:pic>
        <p:nvPicPr>
          <p:cNvPr id="6" name="Picture 5"/>
          <p:cNvPicPr>
            <a:picLocks noChangeAspect="1"/>
          </p:cNvPicPr>
          <p:nvPr/>
        </p:nvPicPr>
        <p:blipFill>
          <a:blip r:embed="rId4"/>
          <a:stretch>
            <a:fillRect/>
          </a:stretch>
        </p:blipFill>
        <p:spPr>
          <a:xfrm>
            <a:off x="3459740" y="2023663"/>
            <a:ext cx="1339979" cy="673651"/>
          </a:xfrm>
          <a:prstGeom prst="rect">
            <a:avLst/>
          </a:prstGeom>
        </p:spPr>
      </p:pic>
      <p:pic>
        <p:nvPicPr>
          <p:cNvPr id="7" name="Picture 6"/>
          <p:cNvPicPr>
            <a:picLocks noChangeAspect="1"/>
          </p:cNvPicPr>
          <p:nvPr/>
        </p:nvPicPr>
        <p:blipFill>
          <a:blip r:embed="rId5"/>
          <a:stretch>
            <a:fillRect/>
          </a:stretch>
        </p:blipFill>
        <p:spPr>
          <a:xfrm>
            <a:off x="5941771" y="1943431"/>
            <a:ext cx="1342258" cy="848175"/>
          </a:xfrm>
          <a:prstGeom prst="rect">
            <a:avLst/>
          </a:prstGeom>
        </p:spPr>
      </p:pic>
      <p:pic>
        <p:nvPicPr>
          <p:cNvPr id="8" name="Picture 7"/>
          <p:cNvPicPr>
            <a:picLocks noChangeAspect="1"/>
          </p:cNvPicPr>
          <p:nvPr/>
        </p:nvPicPr>
        <p:blipFill>
          <a:blip r:embed="rId6"/>
          <a:stretch>
            <a:fillRect/>
          </a:stretch>
        </p:blipFill>
        <p:spPr>
          <a:xfrm>
            <a:off x="847498" y="2829914"/>
            <a:ext cx="1784322" cy="566784"/>
          </a:xfrm>
          <a:prstGeom prst="rect">
            <a:avLst/>
          </a:prstGeom>
        </p:spPr>
      </p:pic>
      <p:pic>
        <p:nvPicPr>
          <p:cNvPr id="9" name="Picture 8"/>
          <p:cNvPicPr>
            <a:picLocks noChangeAspect="1"/>
          </p:cNvPicPr>
          <p:nvPr/>
        </p:nvPicPr>
        <p:blipFill>
          <a:blip r:embed="rId7"/>
          <a:stretch>
            <a:fillRect/>
          </a:stretch>
        </p:blipFill>
        <p:spPr>
          <a:xfrm>
            <a:off x="3253757" y="2819798"/>
            <a:ext cx="1642803" cy="575925"/>
          </a:xfrm>
          <a:prstGeom prst="rect">
            <a:avLst/>
          </a:prstGeom>
        </p:spPr>
      </p:pic>
      <p:pic>
        <p:nvPicPr>
          <p:cNvPr id="10" name="Picture 9"/>
          <p:cNvPicPr>
            <a:picLocks noChangeAspect="1"/>
          </p:cNvPicPr>
          <p:nvPr/>
        </p:nvPicPr>
        <p:blipFill>
          <a:blip r:embed="rId8"/>
          <a:stretch>
            <a:fillRect/>
          </a:stretch>
        </p:blipFill>
        <p:spPr>
          <a:xfrm>
            <a:off x="5732197" y="2847787"/>
            <a:ext cx="1551832" cy="531334"/>
          </a:xfrm>
          <a:prstGeom prst="rect">
            <a:avLst/>
          </a:prstGeom>
        </p:spPr>
      </p:pic>
      <p:pic>
        <p:nvPicPr>
          <p:cNvPr id="12" name="Picture 11"/>
          <p:cNvPicPr>
            <a:picLocks noChangeAspect="1"/>
          </p:cNvPicPr>
          <p:nvPr/>
        </p:nvPicPr>
        <p:blipFill>
          <a:blip r:embed="rId9"/>
          <a:stretch>
            <a:fillRect/>
          </a:stretch>
        </p:blipFill>
        <p:spPr>
          <a:xfrm>
            <a:off x="773298" y="3468578"/>
            <a:ext cx="1854048" cy="493374"/>
          </a:xfrm>
          <a:prstGeom prst="rect">
            <a:avLst/>
          </a:prstGeom>
        </p:spPr>
      </p:pic>
      <p:pic>
        <p:nvPicPr>
          <p:cNvPr id="13" name="Picture 12"/>
          <p:cNvPicPr>
            <a:picLocks noChangeAspect="1"/>
          </p:cNvPicPr>
          <p:nvPr/>
        </p:nvPicPr>
        <p:blipFill>
          <a:blip r:embed="rId10"/>
          <a:stretch>
            <a:fillRect/>
          </a:stretch>
        </p:blipFill>
        <p:spPr>
          <a:xfrm>
            <a:off x="3459740" y="3563717"/>
            <a:ext cx="1799088" cy="365831"/>
          </a:xfrm>
          <a:prstGeom prst="rect">
            <a:avLst/>
          </a:prstGeom>
        </p:spPr>
      </p:pic>
      <p:pic>
        <p:nvPicPr>
          <p:cNvPr id="14" name="Picture 13"/>
          <p:cNvPicPr>
            <a:picLocks noChangeAspect="1"/>
          </p:cNvPicPr>
          <p:nvPr/>
        </p:nvPicPr>
        <p:blipFill>
          <a:blip r:embed="rId11"/>
          <a:stretch>
            <a:fillRect/>
          </a:stretch>
        </p:blipFill>
        <p:spPr>
          <a:xfrm>
            <a:off x="6080973" y="3483678"/>
            <a:ext cx="1403773" cy="513880"/>
          </a:xfrm>
          <a:prstGeom prst="rect">
            <a:avLst/>
          </a:prstGeom>
        </p:spPr>
      </p:pic>
      <p:sp>
        <p:nvSpPr>
          <p:cNvPr id="15" name="TextBox 14"/>
          <p:cNvSpPr txBox="1"/>
          <p:nvPr/>
        </p:nvSpPr>
        <p:spPr>
          <a:xfrm>
            <a:off x="584867" y="4054374"/>
            <a:ext cx="7955279" cy="369332"/>
          </a:xfrm>
          <a:prstGeom prst="rect">
            <a:avLst/>
          </a:prstGeom>
          <a:solidFill>
            <a:schemeClr val="bg1">
              <a:lumMod val="75000"/>
            </a:schemeClr>
          </a:solidFill>
        </p:spPr>
        <p:txBody>
          <a:bodyPr wrap="square" rtlCol="0">
            <a:spAutoFit/>
          </a:bodyPr>
          <a:lstStyle/>
          <a:p>
            <a:r>
              <a:rPr lang="en-US" dirty="0" smtClean="0"/>
              <a:t>Clinical Documentation Systems</a:t>
            </a:r>
            <a:endParaRPr lang="en-US" dirty="0"/>
          </a:p>
        </p:txBody>
      </p:sp>
      <p:pic>
        <p:nvPicPr>
          <p:cNvPr id="16" name="Picture 15"/>
          <p:cNvPicPr>
            <a:picLocks noChangeAspect="1"/>
          </p:cNvPicPr>
          <p:nvPr/>
        </p:nvPicPr>
        <p:blipFill>
          <a:blip r:embed="rId12"/>
          <a:stretch>
            <a:fillRect/>
          </a:stretch>
        </p:blipFill>
        <p:spPr>
          <a:xfrm>
            <a:off x="736600" y="4597871"/>
            <a:ext cx="1064628" cy="353490"/>
          </a:xfrm>
          <a:prstGeom prst="rect">
            <a:avLst/>
          </a:prstGeom>
        </p:spPr>
      </p:pic>
      <p:pic>
        <p:nvPicPr>
          <p:cNvPr id="17" name="Picture 16"/>
          <p:cNvPicPr>
            <a:picLocks noChangeAspect="1"/>
          </p:cNvPicPr>
          <p:nvPr/>
        </p:nvPicPr>
        <p:blipFill>
          <a:blip r:embed="rId13"/>
          <a:stretch>
            <a:fillRect/>
          </a:stretch>
        </p:blipFill>
        <p:spPr>
          <a:xfrm>
            <a:off x="2420756" y="4486010"/>
            <a:ext cx="1032620" cy="498280"/>
          </a:xfrm>
          <a:prstGeom prst="rect">
            <a:avLst/>
          </a:prstGeom>
        </p:spPr>
      </p:pic>
      <p:pic>
        <p:nvPicPr>
          <p:cNvPr id="18" name="Picture 17"/>
          <p:cNvPicPr>
            <a:picLocks noChangeAspect="1"/>
          </p:cNvPicPr>
          <p:nvPr/>
        </p:nvPicPr>
        <p:blipFill>
          <a:blip r:embed="rId14"/>
          <a:stretch>
            <a:fillRect/>
          </a:stretch>
        </p:blipFill>
        <p:spPr>
          <a:xfrm>
            <a:off x="4171013" y="4498535"/>
            <a:ext cx="1407836" cy="387256"/>
          </a:xfrm>
          <a:prstGeom prst="rect">
            <a:avLst/>
          </a:prstGeom>
        </p:spPr>
      </p:pic>
      <p:pic>
        <p:nvPicPr>
          <p:cNvPr id="19" name="Picture 18"/>
          <p:cNvPicPr>
            <a:picLocks noChangeAspect="1"/>
          </p:cNvPicPr>
          <p:nvPr/>
        </p:nvPicPr>
        <p:blipFill>
          <a:blip r:embed="rId15"/>
          <a:stretch>
            <a:fillRect/>
          </a:stretch>
        </p:blipFill>
        <p:spPr>
          <a:xfrm>
            <a:off x="5545401" y="5087827"/>
            <a:ext cx="1772076" cy="342502"/>
          </a:xfrm>
          <a:prstGeom prst="rect">
            <a:avLst/>
          </a:prstGeom>
        </p:spPr>
      </p:pic>
      <p:pic>
        <p:nvPicPr>
          <p:cNvPr id="20" name="Picture 19"/>
          <p:cNvPicPr>
            <a:picLocks noChangeAspect="1"/>
          </p:cNvPicPr>
          <p:nvPr/>
        </p:nvPicPr>
        <p:blipFill>
          <a:blip r:embed="rId16"/>
          <a:stretch>
            <a:fillRect/>
          </a:stretch>
        </p:blipFill>
        <p:spPr>
          <a:xfrm>
            <a:off x="7284029" y="4427986"/>
            <a:ext cx="638643" cy="655561"/>
          </a:xfrm>
          <a:prstGeom prst="rect">
            <a:avLst/>
          </a:prstGeom>
        </p:spPr>
      </p:pic>
      <p:pic>
        <p:nvPicPr>
          <p:cNvPr id="21" name="Picture 20"/>
          <p:cNvPicPr>
            <a:picLocks noChangeAspect="1"/>
          </p:cNvPicPr>
          <p:nvPr/>
        </p:nvPicPr>
        <p:blipFill>
          <a:blip r:embed="rId17"/>
          <a:stretch>
            <a:fillRect/>
          </a:stretch>
        </p:blipFill>
        <p:spPr>
          <a:xfrm>
            <a:off x="1224628" y="5990201"/>
            <a:ext cx="977398" cy="644022"/>
          </a:xfrm>
          <a:prstGeom prst="rect">
            <a:avLst/>
          </a:prstGeom>
        </p:spPr>
      </p:pic>
      <p:sp>
        <p:nvSpPr>
          <p:cNvPr id="22" name="TextBox 21"/>
          <p:cNvSpPr txBox="1"/>
          <p:nvPr/>
        </p:nvSpPr>
        <p:spPr>
          <a:xfrm>
            <a:off x="594360" y="5516312"/>
            <a:ext cx="7955279" cy="369332"/>
          </a:xfrm>
          <a:prstGeom prst="rect">
            <a:avLst/>
          </a:prstGeom>
          <a:solidFill>
            <a:schemeClr val="bg1">
              <a:lumMod val="75000"/>
            </a:schemeClr>
          </a:solidFill>
        </p:spPr>
        <p:txBody>
          <a:bodyPr wrap="square" rtlCol="0">
            <a:spAutoFit/>
          </a:bodyPr>
          <a:lstStyle/>
          <a:p>
            <a:r>
              <a:rPr lang="en-US" dirty="0" smtClean="0"/>
              <a:t>Care Management System</a:t>
            </a:r>
            <a:endParaRPr lang="en-US" dirty="0"/>
          </a:p>
        </p:txBody>
      </p:sp>
      <p:pic>
        <p:nvPicPr>
          <p:cNvPr id="24" name="Picture 23"/>
          <p:cNvPicPr>
            <a:picLocks noChangeAspect="1"/>
          </p:cNvPicPr>
          <p:nvPr/>
        </p:nvPicPr>
        <p:blipFill>
          <a:blip r:embed="rId18"/>
          <a:stretch>
            <a:fillRect/>
          </a:stretch>
        </p:blipFill>
        <p:spPr>
          <a:xfrm>
            <a:off x="1461832" y="5055183"/>
            <a:ext cx="1165514" cy="383127"/>
          </a:xfrm>
          <a:prstGeom prst="rect">
            <a:avLst/>
          </a:prstGeom>
        </p:spPr>
      </p:pic>
      <p:pic>
        <p:nvPicPr>
          <p:cNvPr id="25" name="Picture 24"/>
          <p:cNvPicPr>
            <a:picLocks noChangeAspect="1"/>
          </p:cNvPicPr>
          <p:nvPr/>
        </p:nvPicPr>
        <p:blipFill>
          <a:blip r:embed="rId19"/>
          <a:stretch>
            <a:fillRect/>
          </a:stretch>
        </p:blipFill>
        <p:spPr>
          <a:xfrm>
            <a:off x="3290019" y="4993436"/>
            <a:ext cx="1356254" cy="486529"/>
          </a:xfrm>
          <a:prstGeom prst="rect">
            <a:avLst/>
          </a:prstGeom>
        </p:spPr>
      </p:pic>
    </p:spTree>
    <p:extLst>
      <p:ext uri="{BB962C8B-B14F-4D97-AF65-F5344CB8AC3E}">
        <p14:creationId xmlns:p14="http://schemas.microsoft.com/office/powerpoint/2010/main" val="1688994921"/>
      </p:ext>
    </p:extLst>
  </p:cSld>
  <p:clrMapOvr>
    <a:masterClrMapping/>
  </p:clrMapOvr>
  <mc:AlternateContent xmlns:mc="http://schemas.openxmlformats.org/markup-compatibility/2006" xmlns:p14="http://schemas.microsoft.com/office/powerpoint/2010/main">
    <mc:Choice Requires="p14">
      <p:transition p14:dur="0" advClick="0" advTm="100"/>
    </mc:Choice>
    <mc:Fallback xmlns="">
      <p:transition advClick="0" advTm="1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grpSp>
        <p:nvGrpSpPr>
          <p:cNvPr id="14" name="Group 13"/>
          <p:cNvGrpSpPr/>
          <p:nvPr/>
        </p:nvGrpSpPr>
        <p:grpSpPr>
          <a:xfrm>
            <a:off x="3251199" y="1854201"/>
            <a:ext cx="2641601" cy="4301066"/>
            <a:chOff x="3948854" y="2362201"/>
            <a:chExt cx="1795780" cy="2971799"/>
          </a:xfrm>
        </p:grpSpPr>
        <p:sp>
          <p:nvSpPr>
            <p:cNvPr id="4" name="Rectangle 3"/>
            <p:cNvSpPr/>
            <p:nvPr/>
          </p:nvSpPr>
          <p:spPr>
            <a:xfrm>
              <a:off x="3948854" y="2765426"/>
              <a:ext cx="1795780" cy="2568574"/>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771"/>
              <a:endParaRPr lang="en-US" sz="2400">
                <a:solidFill>
                  <a:prstClr val="white"/>
                </a:solidFill>
                <a:latin typeface="Calibri" panose="020F0502020204030204"/>
              </a:endParaRPr>
            </a:p>
          </p:txBody>
        </p:sp>
        <p:grpSp>
          <p:nvGrpSpPr>
            <p:cNvPr id="5" name="Group 4"/>
            <p:cNvGrpSpPr/>
            <p:nvPr/>
          </p:nvGrpSpPr>
          <p:grpSpPr>
            <a:xfrm>
              <a:off x="4437624" y="2362201"/>
              <a:ext cx="818242" cy="818242"/>
              <a:chOff x="7240089" y="1504950"/>
              <a:chExt cx="818242" cy="818242"/>
            </a:xfrm>
          </p:grpSpPr>
          <p:sp>
            <p:nvSpPr>
              <p:cNvPr id="6" name="Oval 5"/>
              <p:cNvSpPr/>
              <p:nvPr/>
            </p:nvSpPr>
            <p:spPr>
              <a:xfrm>
                <a:off x="7240089" y="1504950"/>
                <a:ext cx="818242" cy="818242"/>
              </a:xfrm>
              <a:prstGeom prst="ellipse">
                <a:avLst/>
              </a:prstGeom>
              <a:solidFill>
                <a:schemeClr val="bg2"/>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771"/>
                <a:endParaRPr lang="en-US" sz="2400">
                  <a:solidFill>
                    <a:prstClr val="white"/>
                  </a:solidFill>
                  <a:latin typeface="Calibri" panose="020F0502020204030204"/>
                </a:endParaRPr>
              </a:p>
            </p:txBody>
          </p:sp>
          <p:sp>
            <p:nvSpPr>
              <p:cNvPr id="7" name="Freeform 45"/>
              <p:cNvSpPr>
                <a:spLocks noEditPoints="1"/>
              </p:cNvSpPr>
              <p:nvPr/>
            </p:nvSpPr>
            <p:spPr bwMode="auto">
              <a:xfrm>
                <a:off x="7446010" y="1704642"/>
                <a:ext cx="406400" cy="406400"/>
              </a:xfrm>
              <a:custGeom>
                <a:avLst/>
                <a:gdLst>
                  <a:gd name="T0" fmla="*/ 160 w 353"/>
                  <a:gd name="T1" fmla="*/ 177 h 353"/>
                  <a:gd name="T2" fmla="*/ 193 w 353"/>
                  <a:gd name="T3" fmla="*/ 177 h 353"/>
                  <a:gd name="T4" fmla="*/ 353 w 353"/>
                  <a:gd name="T5" fmla="*/ 177 h 353"/>
                  <a:gd name="T6" fmla="*/ 301 w 353"/>
                  <a:gd name="T7" fmla="*/ 52 h 353"/>
                  <a:gd name="T8" fmla="*/ 177 w 353"/>
                  <a:gd name="T9" fmla="*/ 0 h 353"/>
                  <a:gd name="T10" fmla="*/ 52 w 353"/>
                  <a:gd name="T11" fmla="*/ 52 h 353"/>
                  <a:gd name="T12" fmla="*/ 0 w 353"/>
                  <a:gd name="T13" fmla="*/ 177 h 353"/>
                  <a:gd name="T14" fmla="*/ 52 w 353"/>
                  <a:gd name="T15" fmla="*/ 302 h 353"/>
                  <a:gd name="T16" fmla="*/ 177 w 353"/>
                  <a:gd name="T17" fmla="*/ 353 h 353"/>
                  <a:gd name="T18" fmla="*/ 301 w 353"/>
                  <a:gd name="T19" fmla="*/ 302 h 353"/>
                  <a:gd name="T20" fmla="*/ 353 w 353"/>
                  <a:gd name="T21" fmla="*/ 177 h 353"/>
                  <a:gd name="T22" fmla="*/ 67 w 353"/>
                  <a:gd name="T23" fmla="*/ 141 h 353"/>
                  <a:gd name="T24" fmla="*/ 67 w 353"/>
                  <a:gd name="T25" fmla="*/ 212 h 353"/>
                  <a:gd name="T26" fmla="*/ 113 w 353"/>
                  <a:gd name="T27" fmla="*/ 150 h 353"/>
                  <a:gd name="T28" fmla="*/ 82 w 353"/>
                  <a:gd name="T29" fmla="*/ 138 h 353"/>
                  <a:gd name="T30" fmla="*/ 113 w 353"/>
                  <a:gd name="T31" fmla="*/ 150 h 353"/>
                  <a:gd name="T32" fmla="*/ 82 w 353"/>
                  <a:gd name="T33" fmla="*/ 216 h 353"/>
                  <a:gd name="T34" fmla="*/ 113 w 353"/>
                  <a:gd name="T35" fmla="*/ 203 h 353"/>
                  <a:gd name="T36" fmla="*/ 63 w 353"/>
                  <a:gd name="T37" fmla="*/ 290 h 353"/>
                  <a:gd name="T38" fmla="*/ 116 w 353"/>
                  <a:gd name="T39" fmla="*/ 237 h 353"/>
                  <a:gd name="T40" fmla="*/ 63 w 353"/>
                  <a:gd name="T41" fmla="*/ 290 h 353"/>
                  <a:gd name="T42" fmla="*/ 74 w 353"/>
                  <a:gd name="T43" fmla="*/ 124 h 353"/>
                  <a:gd name="T44" fmla="*/ 124 w 353"/>
                  <a:gd name="T45" fmla="*/ 75 h 353"/>
                  <a:gd name="T46" fmla="*/ 221 w 353"/>
                  <a:gd name="T47" fmla="*/ 115 h 353"/>
                  <a:gd name="T48" fmla="*/ 189 w 353"/>
                  <a:gd name="T49" fmla="*/ 101 h 353"/>
                  <a:gd name="T50" fmla="*/ 221 w 353"/>
                  <a:gd name="T51" fmla="*/ 115 h 353"/>
                  <a:gd name="T52" fmla="*/ 212 w 353"/>
                  <a:gd name="T53" fmla="*/ 67 h 353"/>
                  <a:gd name="T54" fmla="*/ 141 w 353"/>
                  <a:gd name="T55" fmla="*/ 67 h 353"/>
                  <a:gd name="T56" fmla="*/ 138 w 353"/>
                  <a:gd name="T57" fmla="*/ 83 h 353"/>
                  <a:gd name="T58" fmla="*/ 150 w 353"/>
                  <a:gd name="T59" fmla="*/ 113 h 353"/>
                  <a:gd name="T60" fmla="*/ 138 w 353"/>
                  <a:gd name="T61" fmla="*/ 83 h 353"/>
                  <a:gd name="T62" fmla="*/ 150 w 353"/>
                  <a:gd name="T63" fmla="*/ 240 h 353"/>
                  <a:gd name="T64" fmla="*/ 138 w 353"/>
                  <a:gd name="T65" fmla="*/ 271 h 353"/>
                  <a:gd name="T66" fmla="*/ 177 w 353"/>
                  <a:gd name="T67" fmla="*/ 337 h 353"/>
                  <a:gd name="T68" fmla="*/ 176 w 353"/>
                  <a:gd name="T69" fmla="*/ 262 h 353"/>
                  <a:gd name="T70" fmla="*/ 177 w 353"/>
                  <a:gd name="T71" fmla="*/ 337 h 353"/>
                  <a:gd name="T72" fmla="*/ 189 w 353"/>
                  <a:gd name="T73" fmla="*/ 252 h 353"/>
                  <a:gd name="T74" fmla="*/ 221 w 353"/>
                  <a:gd name="T75" fmla="*/ 239 h 353"/>
                  <a:gd name="T76" fmla="*/ 224 w 353"/>
                  <a:gd name="T77" fmla="*/ 196 h 353"/>
                  <a:gd name="T78" fmla="*/ 196 w 353"/>
                  <a:gd name="T79" fmla="*/ 224 h 353"/>
                  <a:gd name="T80" fmla="*/ 157 w 353"/>
                  <a:gd name="T81" fmla="*/ 224 h 353"/>
                  <a:gd name="T82" fmla="*/ 129 w 353"/>
                  <a:gd name="T83" fmla="*/ 196 h 353"/>
                  <a:gd name="T84" fmla="*/ 129 w 353"/>
                  <a:gd name="T85" fmla="*/ 157 h 353"/>
                  <a:gd name="T86" fmla="*/ 157 w 353"/>
                  <a:gd name="T87" fmla="*/ 129 h 353"/>
                  <a:gd name="T88" fmla="*/ 196 w 353"/>
                  <a:gd name="T89" fmla="*/ 129 h 353"/>
                  <a:gd name="T90" fmla="*/ 224 w 353"/>
                  <a:gd name="T91" fmla="*/ 157 h 353"/>
                  <a:gd name="T92" fmla="*/ 224 w 353"/>
                  <a:gd name="T93" fmla="*/ 196 h 353"/>
                  <a:gd name="T94" fmla="*/ 279 w 353"/>
                  <a:gd name="T95" fmla="*/ 124 h 353"/>
                  <a:gd name="T96" fmla="*/ 229 w 353"/>
                  <a:gd name="T97" fmla="*/ 75 h 353"/>
                  <a:gd name="T98" fmla="*/ 252 w 353"/>
                  <a:gd name="T99" fmla="*/ 164 h 353"/>
                  <a:gd name="T100" fmla="*/ 239 w 353"/>
                  <a:gd name="T101" fmla="*/ 132 h 353"/>
                  <a:gd name="T102" fmla="*/ 252 w 353"/>
                  <a:gd name="T103" fmla="*/ 164 h 353"/>
                  <a:gd name="T104" fmla="*/ 271 w 353"/>
                  <a:gd name="T105" fmla="*/ 216 h 353"/>
                  <a:gd name="T106" fmla="*/ 240 w 353"/>
                  <a:gd name="T107" fmla="*/ 203 h 353"/>
                  <a:gd name="T108" fmla="*/ 290 w 353"/>
                  <a:gd name="T109" fmla="*/ 290 h 353"/>
                  <a:gd name="T110" fmla="*/ 237 w 353"/>
                  <a:gd name="T111" fmla="*/ 237 h 353"/>
                  <a:gd name="T112" fmla="*/ 290 w 353"/>
                  <a:gd name="T113" fmla="*/ 290 h 353"/>
                  <a:gd name="T114" fmla="*/ 262 w 353"/>
                  <a:gd name="T115" fmla="*/ 177 h 353"/>
                  <a:gd name="T116" fmla="*/ 337 w 353"/>
                  <a:gd name="T117" fmla="*/ 177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 h="353">
                    <a:moveTo>
                      <a:pt x="177" y="161"/>
                    </a:moveTo>
                    <a:cubicBezTo>
                      <a:pt x="168" y="161"/>
                      <a:pt x="160" y="168"/>
                      <a:pt x="160" y="177"/>
                    </a:cubicBezTo>
                    <a:cubicBezTo>
                      <a:pt x="160" y="185"/>
                      <a:pt x="168" y="193"/>
                      <a:pt x="177" y="193"/>
                    </a:cubicBezTo>
                    <a:cubicBezTo>
                      <a:pt x="185" y="193"/>
                      <a:pt x="193" y="185"/>
                      <a:pt x="193" y="177"/>
                    </a:cubicBezTo>
                    <a:cubicBezTo>
                      <a:pt x="193" y="168"/>
                      <a:pt x="185" y="161"/>
                      <a:pt x="177" y="161"/>
                    </a:cubicBezTo>
                    <a:moveTo>
                      <a:pt x="353" y="177"/>
                    </a:moveTo>
                    <a:cubicBezTo>
                      <a:pt x="353" y="157"/>
                      <a:pt x="330" y="140"/>
                      <a:pt x="293" y="128"/>
                    </a:cubicBezTo>
                    <a:cubicBezTo>
                      <a:pt x="311" y="94"/>
                      <a:pt x="315" y="65"/>
                      <a:pt x="301" y="52"/>
                    </a:cubicBezTo>
                    <a:cubicBezTo>
                      <a:pt x="288" y="38"/>
                      <a:pt x="259" y="42"/>
                      <a:pt x="225" y="60"/>
                    </a:cubicBezTo>
                    <a:cubicBezTo>
                      <a:pt x="213" y="23"/>
                      <a:pt x="196" y="0"/>
                      <a:pt x="177" y="0"/>
                    </a:cubicBezTo>
                    <a:cubicBezTo>
                      <a:pt x="157" y="0"/>
                      <a:pt x="140" y="23"/>
                      <a:pt x="128" y="60"/>
                    </a:cubicBezTo>
                    <a:cubicBezTo>
                      <a:pt x="94" y="42"/>
                      <a:pt x="65" y="38"/>
                      <a:pt x="52" y="52"/>
                    </a:cubicBezTo>
                    <a:cubicBezTo>
                      <a:pt x="38" y="65"/>
                      <a:pt x="42" y="94"/>
                      <a:pt x="60" y="128"/>
                    </a:cubicBezTo>
                    <a:cubicBezTo>
                      <a:pt x="23" y="140"/>
                      <a:pt x="0" y="157"/>
                      <a:pt x="0" y="177"/>
                    </a:cubicBezTo>
                    <a:cubicBezTo>
                      <a:pt x="0" y="196"/>
                      <a:pt x="23" y="213"/>
                      <a:pt x="60" y="225"/>
                    </a:cubicBezTo>
                    <a:cubicBezTo>
                      <a:pt x="42" y="259"/>
                      <a:pt x="38" y="288"/>
                      <a:pt x="52" y="302"/>
                    </a:cubicBezTo>
                    <a:cubicBezTo>
                      <a:pt x="65" y="315"/>
                      <a:pt x="94" y="311"/>
                      <a:pt x="128" y="293"/>
                    </a:cubicBezTo>
                    <a:cubicBezTo>
                      <a:pt x="140" y="330"/>
                      <a:pt x="157" y="353"/>
                      <a:pt x="177" y="353"/>
                    </a:cubicBezTo>
                    <a:cubicBezTo>
                      <a:pt x="196" y="353"/>
                      <a:pt x="213" y="330"/>
                      <a:pt x="225" y="293"/>
                    </a:cubicBezTo>
                    <a:cubicBezTo>
                      <a:pt x="259" y="311"/>
                      <a:pt x="288" y="315"/>
                      <a:pt x="301" y="302"/>
                    </a:cubicBezTo>
                    <a:cubicBezTo>
                      <a:pt x="315" y="288"/>
                      <a:pt x="311" y="259"/>
                      <a:pt x="293" y="225"/>
                    </a:cubicBezTo>
                    <a:cubicBezTo>
                      <a:pt x="330" y="213"/>
                      <a:pt x="353" y="196"/>
                      <a:pt x="353" y="177"/>
                    </a:cubicBezTo>
                    <a:moveTo>
                      <a:pt x="16" y="177"/>
                    </a:moveTo>
                    <a:cubicBezTo>
                      <a:pt x="16" y="163"/>
                      <a:pt x="36" y="150"/>
                      <a:pt x="67" y="141"/>
                    </a:cubicBezTo>
                    <a:cubicBezTo>
                      <a:pt x="74" y="153"/>
                      <a:pt x="82" y="165"/>
                      <a:pt x="91" y="177"/>
                    </a:cubicBezTo>
                    <a:cubicBezTo>
                      <a:pt x="82" y="189"/>
                      <a:pt x="74" y="201"/>
                      <a:pt x="67" y="212"/>
                    </a:cubicBezTo>
                    <a:cubicBezTo>
                      <a:pt x="36" y="203"/>
                      <a:pt x="16" y="191"/>
                      <a:pt x="16" y="177"/>
                    </a:cubicBezTo>
                    <a:moveTo>
                      <a:pt x="113" y="150"/>
                    </a:moveTo>
                    <a:cubicBezTo>
                      <a:pt x="109" y="155"/>
                      <a:pt x="105" y="160"/>
                      <a:pt x="101" y="164"/>
                    </a:cubicBezTo>
                    <a:cubicBezTo>
                      <a:pt x="94" y="155"/>
                      <a:pt x="88" y="146"/>
                      <a:pt x="82" y="138"/>
                    </a:cubicBezTo>
                    <a:cubicBezTo>
                      <a:pt x="92" y="135"/>
                      <a:pt x="103" y="134"/>
                      <a:pt x="114" y="132"/>
                    </a:cubicBezTo>
                    <a:cubicBezTo>
                      <a:pt x="114" y="138"/>
                      <a:pt x="113" y="144"/>
                      <a:pt x="113" y="150"/>
                    </a:cubicBezTo>
                    <a:moveTo>
                      <a:pt x="114" y="221"/>
                    </a:moveTo>
                    <a:cubicBezTo>
                      <a:pt x="103" y="220"/>
                      <a:pt x="92" y="218"/>
                      <a:pt x="82" y="216"/>
                    </a:cubicBezTo>
                    <a:cubicBezTo>
                      <a:pt x="88" y="207"/>
                      <a:pt x="94" y="198"/>
                      <a:pt x="101" y="189"/>
                    </a:cubicBezTo>
                    <a:cubicBezTo>
                      <a:pt x="105" y="194"/>
                      <a:pt x="109" y="198"/>
                      <a:pt x="113" y="203"/>
                    </a:cubicBezTo>
                    <a:cubicBezTo>
                      <a:pt x="113" y="209"/>
                      <a:pt x="114" y="215"/>
                      <a:pt x="114" y="221"/>
                    </a:cubicBezTo>
                    <a:moveTo>
                      <a:pt x="63" y="290"/>
                    </a:moveTo>
                    <a:cubicBezTo>
                      <a:pt x="53" y="280"/>
                      <a:pt x="58" y="257"/>
                      <a:pt x="74" y="229"/>
                    </a:cubicBezTo>
                    <a:cubicBezTo>
                      <a:pt x="87" y="232"/>
                      <a:pt x="101" y="235"/>
                      <a:pt x="116" y="237"/>
                    </a:cubicBezTo>
                    <a:cubicBezTo>
                      <a:pt x="118" y="252"/>
                      <a:pt x="121" y="266"/>
                      <a:pt x="124" y="279"/>
                    </a:cubicBezTo>
                    <a:cubicBezTo>
                      <a:pt x="96" y="295"/>
                      <a:pt x="73" y="300"/>
                      <a:pt x="63" y="290"/>
                    </a:cubicBezTo>
                    <a:moveTo>
                      <a:pt x="116" y="116"/>
                    </a:moveTo>
                    <a:cubicBezTo>
                      <a:pt x="101" y="118"/>
                      <a:pt x="87" y="121"/>
                      <a:pt x="74" y="124"/>
                    </a:cubicBezTo>
                    <a:cubicBezTo>
                      <a:pt x="58" y="96"/>
                      <a:pt x="53" y="73"/>
                      <a:pt x="63" y="63"/>
                    </a:cubicBezTo>
                    <a:cubicBezTo>
                      <a:pt x="73" y="53"/>
                      <a:pt x="96" y="58"/>
                      <a:pt x="124" y="75"/>
                    </a:cubicBezTo>
                    <a:cubicBezTo>
                      <a:pt x="121" y="87"/>
                      <a:pt x="118" y="101"/>
                      <a:pt x="116" y="116"/>
                    </a:cubicBezTo>
                    <a:moveTo>
                      <a:pt x="221" y="115"/>
                    </a:moveTo>
                    <a:cubicBezTo>
                      <a:pt x="215" y="114"/>
                      <a:pt x="209" y="114"/>
                      <a:pt x="203" y="113"/>
                    </a:cubicBezTo>
                    <a:cubicBezTo>
                      <a:pt x="198" y="109"/>
                      <a:pt x="194" y="105"/>
                      <a:pt x="189" y="101"/>
                    </a:cubicBezTo>
                    <a:cubicBezTo>
                      <a:pt x="198" y="94"/>
                      <a:pt x="207" y="88"/>
                      <a:pt x="216" y="83"/>
                    </a:cubicBezTo>
                    <a:cubicBezTo>
                      <a:pt x="218" y="92"/>
                      <a:pt x="219" y="103"/>
                      <a:pt x="221" y="115"/>
                    </a:cubicBezTo>
                    <a:moveTo>
                      <a:pt x="177" y="16"/>
                    </a:moveTo>
                    <a:cubicBezTo>
                      <a:pt x="190" y="16"/>
                      <a:pt x="203" y="36"/>
                      <a:pt x="212" y="67"/>
                    </a:cubicBezTo>
                    <a:cubicBezTo>
                      <a:pt x="200" y="74"/>
                      <a:pt x="189" y="82"/>
                      <a:pt x="177" y="91"/>
                    </a:cubicBezTo>
                    <a:cubicBezTo>
                      <a:pt x="165" y="82"/>
                      <a:pt x="153" y="74"/>
                      <a:pt x="141" y="67"/>
                    </a:cubicBezTo>
                    <a:cubicBezTo>
                      <a:pt x="150" y="36"/>
                      <a:pt x="163" y="16"/>
                      <a:pt x="177" y="16"/>
                    </a:cubicBezTo>
                    <a:moveTo>
                      <a:pt x="138" y="83"/>
                    </a:moveTo>
                    <a:cubicBezTo>
                      <a:pt x="146" y="88"/>
                      <a:pt x="155" y="94"/>
                      <a:pt x="164" y="101"/>
                    </a:cubicBezTo>
                    <a:cubicBezTo>
                      <a:pt x="159" y="105"/>
                      <a:pt x="155" y="109"/>
                      <a:pt x="150" y="113"/>
                    </a:cubicBezTo>
                    <a:cubicBezTo>
                      <a:pt x="144" y="114"/>
                      <a:pt x="138" y="114"/>
                      <a:pt x="132" y="115"/>
                    </a:cubicBezTo>
                    <a:cubicBezTo>
                      <a:pt x="134" y="103"/>
                      <a:pt x="135" y="92"/>
                      <a:pt x="138" y="83"/>
                    </a:cubicBezTo>
                    <a:moveTo>
                      <a:pt x="132" y="239"/>
                    </a:moveTo>
                    <a:cubicBezTo>
                      <a:pt x="138" y="239"/>
                      <a:pt x="144" y="240"/>
                      <a:pt x="150" y="240"/>
                    </a:cubicBezTo>
                    <a:cubicBezTo>
                      <a:pt x="155" y="244"/>
                      <a:pt x="159" y="248"/>
                      <a:pt x="164" y="252"/>
                    </a:cubicBezTo>
                    <a:cubicBezTo>
                      <a:pt x="155" y="259"/>
                      <a:pt x="146" y="265"/>
                      <a:pt x="138" y="271"/>
                    </a:cubicBezTo>
                    <a:cubicBezTo>
                      <a:pt x="135" y="261"/>
                      <a:pt x="134" y="250"/>
                      <a:pt x="132" y="239"/>
                    </a:cubicBezTo>
                    <a:moveTo>
                      <a:pt x="177" y="337"/>
                    </a:moveTo>
                    <a:cubicBezTo>
                      <a:pt x="163" y="337"/>
                      <a:pt x="150" y="317"/>
                      <a:pt x="141" y="286"/>
                    </a:cubicBezTo>
                    <a:cubicBezTo>
                      <a:pt x="153" y="279"/>
                      <a:pt x="164" y="271"/>
                      <a:pt x="176" y="262"/>
                    </a:cubicBezTo>
                    <a:cubicBezTo>
                      <a:pt x="188" y="271"/>
                      <a:pt x="200" y="279"/>
                      <a:pt x="212" y="286"/>
                    </a:cubicBezTo>
                    <a:cubicBezTo>
                      <a:pt x="203" y="317"/>
                      <a:pt x="190" y="337"/>
                      <a:pt x="177" y="337"/>
                    </a:cubicBezTo>
                    <a:moveTo>
                      <a:pt x="216" y="271"/>
                    </a:moveTo>
                    <a:cubicBezTo>
                      <a:pt x="207" y="265"/>
                      <a:pt x="198" y="259"/>
                      <a:pt x="189" y="252"/>
                    </a:cubicBezTo>
                    <a:cubicBezTo>
                      <a:pt x="194" y="248"/>
                      <a:pt x="198" y="244"/>
                      <a:pt x="203" y="240"/>
                    </a:cubicBezTo>
                    <a:cubicBezTo>
                      <a:pt x="209" y="240"/>
                      <a:pt x="215" y="239"/>
                      <a:pt x="221" y="239"/>
                    </a:cubicBezTo>
                    <a:cubicBezTo>
                      <a:pt x="219" y="250"/>
                      <a:pt x="218" y="261"/>
                      <a:pt x="216" y="271"/>
                    </a:cubicBezTo>
                    <a:moveTo>
                      <a:pt x="224" y="196"/>
                    </a:moveTo>
                    <a:cubicBezTo>
                      <a:pt x="220" y="201"/>
                      <a:pt x="215" y="206"/>
                      <a:pt x="211" y="211"/>
                    </a:cubicBezTo>
                    <a:cubicBezTo>
                      <a:pt x="206" y="215"/>
                      <a:pt x="201" y="220"/>
                      <a:pt x="196" y="224"/>
                    </a:cubicBezTo>
                    <a:cubicBezTo>
                      <a:pt x="190" y="225"/>
                      <a:pt x="183" y="225"/>
                      <a:pt x="177" y="225"/>
                    </a:cubicBezTo>
                    <a:cubicBezTo>
                      <a:pt x="170" y="225"/>
                      <a:pt x="163" y="225"/>
                      <a:pt x="157" y="224"/>
                    </a:cubicBezTo>
                    <a:cubicBezTo>
                      <a:pt x="152" y="220"/>
                      <a:pt x="147" y="215"/>
                      <a:pt x="142" y="211"/>
                    </a:cubicBezTo>
                    <a:cubicBezTo>
                      <a:pt x="138" y="206"/>
                      <a:pt x="133" y="201"/>
                      <a:pt x="129" y="196"/>
                    </a:cubicBezTo>
                    <a:cubicBezTo>
                      <a:pt x="129" y="190"/>
                      <a:pt x="128" y="183"/>
                      <a:pt x="128" y="177"/>
                    </a:cubicBezTo>
                    <a:cubicBezTo>
                      <a:pt x="128" y="170"/>
                      <a:pt x="129" y="163"/>
                      <a:pt x="129" y="157"/>
                    </a:cubicBezTo>
                    <a:cubicBezTo>
                      <a:pt x="133" y="152"/>
                      <a:pt x="138" y="147"/>
                      <a:pt x="142" y="143"/>
                    </a:cubicBezTo>
                    <a:cubicBezTo>
                      <a:pt x="147" y="138"/>
                      <a:pt x="152" y="133"/>
                      <a:pt x="157" y="129"/>
                    </a:cubicBezTo>
                    <a:cubicBezTo>
                      <a:pt x="163" y="129"/>
                      <a:pt x="170" y="128"/>
                      <a:pt x="177" y="128"/>
                    </a:cubicBezTo>
                    <a:cubicBezTo>
                      <a:pt x="183" y="128"/>
                      <a:pt x="190" y="129"/>
                      <a:pt x="196" y="129"/>
                    </a:cubicBezTo>
                    <a:cubicBezTo>
                      <a:pt x="201" y="133"/>
                      <a:pt x="206" y="138"/>
                      <a:pt x="211" y="143"/>
                    </a:cubicBezTo>
                    <a:cubicBezTo>
                      <a:pt x="215" y="147"/>
                      <a:pt x="220" y="152"/>
                      <a:pt x="224" y="157"/>
                    </a:cubicBezTo>
                    <a:cubicBezTo>
                      <a:pt x="224" y="163"/>
                      <a:pt x="225" y="170"/>
                      <a:pt x="225" y="177"/>
                    </a:cubicBezTo>
                    <a:cubicBezTo>
                      <a:pt x="225" y="183"/>
                      <a:pt x="224" y="190"/>
                      <a:pt x="224" y="196"/>
                    </a:cubicBezTo>
                    <a:moveTo>
                      <a:pt x="290" y="63"/>
                    </a:moveTo>
                    <a:cubicBezTo>
                      <a:pt x="300" y="73"/>
                      <a:pt x="295" y="96"/>
                      <a:pt x="279" y="124"/>
                    </a:cubicBezTo>
                    <a:cubicBezTo>
                      <a:pt x="266" y="121"/>
                      <a:pt x="252" y="118"/>
                      <a:pt x="237" y="116"/>
                    </a:cubicBezTo>
                    <a:cubicBezTo>
                      <a:pt x="235" y="101"/>
                      <a:pt x="232" y="87"/>
                      <a:pt x="229" y="75"/>
                    </a:cubicBezTo>
                    <a:cubicBezTo>
                      <a:pt x="257" y="58"/>
                      <a:pt x="280" y="53"/>
                      <a:pt x="290" y="63"/>
                    </a:cubicBezTo>
                    <a:moveTo>
                      <a:pt x="252" y="164"/>
                    </a:moveTo>
                    <a:cubicBezTo>
                      <a:pt x="248" y="159"/>
                      <a:pt x="244" y="155"/>
                      <a:pt x="240" y="150"/>
                    </a:cubicBezTo>
                    <a:cubicBezTo>
                      <a:pt x="240" y="144"/>
                      <a:pt x="239" y="138"/>
                      <a:pt x="239" y="132"/>
                    </a:cubicBezTo>
                    <a:cubicBezTo>
                      <a:pt x="250" y="134"/>
                      <a:pt x="261" y="135"/>
                      <a:pt x="271" y="138"/>
                    </a:cubicBezTo>
                    <a:cubicBezTo>
                      <a:pt x="265" y="146"/>
                      <a:pt x="259" y="155"/>
                      <a:pt x="252" y="164"/>
                    </a:cubicBezTo>
                    <a:moveTo>
                      <a:pt x="252" y="189"/>
                    </a:moveTo>
                    <a:cubicBezTo>
                      <a:pt x="259" y="198"/>
                      <a:pt x="265" y="207"/>
                      <a:pt x="271" y="216"/>
                    </a:cubicBezTo>
                    <a:cubicBezTo>
                      <a:pt x="261" y="218"/>
                      <a:pt x="250" y="220"/>
                      <a:pt x="239" y="221"/>
                    </a:cubicBezTo>
                    <a:cubicBezTo>
                      <a:pt x="239" y="215"/>
                      <a:pt x="240" y="209"/>
                      <a:pt x="240" y="203"/>
                    </a:cubicBezTo>
                    <a:cubicBezTo>
                      <a:pt x="244" y="198"/>
                      <a:pt x="248" y="194"/>
                      <a:pt x="252" y="189"/>
                    </a:cubicBezTo>
                    <a:moveTo>
                      <a:pt x="290" y="290"/>
                    </a:moveTo>
                    <a:cubicBezTo>
                      <a:pt x="280" y="300"/>
                      <a:pt x="257" y="295"/>
                      <a:pt x="229" y="279"/>
                    </a:cubicBezTo>
                    <a:cubicBezTo>
                      <a:pt x="232" y="266"/>
                      <a:pt x="235" y="252"/>
                      <a:pt x="237" y="237"/>
                    </a:cubicBezTo>
                    <a:cubicBezTo>
                      <a:pt x="252" y="235"/>
                      <a:pt x="266" y="232"/>
                      <a:pt x="279" y="229"/>
                    </a:cubicBezTo>
                    <a:cubicBezTo>
                      <a:pt x="295" y="257"/>
                      <a:pt x="300" y="280"/>
                      <a:pt x="290" y="290"/>
                    </a:cubicBezTo>
                    <a:moveTo>
                      <a:pt x="286" y="212"/>
                    </a:moveTo>
                    <a:cubicBezTo>
                      <a:pt x="279" y="200"/>
                      <a:pt x="271" y="189"/>
                      <a:pt x="262" y="177"/>
                    </a:cubicBezTo>
                    <a:cubicBezTo>
                      <a:pt x="271" y="165"/>
                      <a:pt x="279" y="153"/>
                      <a:pt x="286" y="141"/>
                    </a:cubicBezTo>
                    <a:cubicBezTo>
                      <a:pt x="317" y="150"/>
                      <a:pt x="337" y="163"/>
                      <a:pt x="337" y="177"/>
                    </a:cubicBezTo>
                    <a:cubicBezTo>
                      <a:pt x="337" y="191"/>
                      <a:pt x="317" y="203"/>
                      <a:pt x="286" y="212"/>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defTabSz="742771"/>
                <a:endParaRPr lang="en-US" sz="2400">
                  <a:solidFill>
                    <a:srgbClr val="141414"/>
                  </a:solidFill>
                  <a:latin typeface="Calibri" panose="020F0502020204030204"/>
                </a:endParaRPr>
              </a:p>
            </p:txBody>
          </p:sp>
        </p:grpSp>
        <p:grpSp>
          <p:nvGrpSpPr>
            <p:cNvPr id="8" name="Group 7"/>
            <p:cNvGrpSpPr/>
            <p:nvPr/>
          </p:nvGrpSpPr>
          <p:grpSpPr>
            <a:xfrm>
              <a:off x="4115000" y="3343377"/>
              <a:ext cx="1470884" cy="1329975"/>
              <a:chOff x="6917466" y="2486121"/>
              <a:chExt cx="1470884" cy="856760"/>
            </a:xfrm>
          </p:grpSpPr>
          <p:sp>
            <p:nvSpPr>
              <p:cNvPr id="9" name="TextBox 8"/>
              <p:cNvSpPr txBox="1"/>
              <p:nvPr/>
            </p:nvSpPr>
            <p:spPr>
              <a:xfrm>
                <a:off x="6917466" y="2486121"/>
                <a:ext cx="1470884" cy="79912"/>
              </a:xfrm>
              <a:prstGeom prst="rect">
                <a:avLst/>
              </a:prstGeom>
              <a:noFill/>
            </p:spPr>
            <p:txBody>
              <a:bodyPr wrap="square" lIns="0" tIns="0" rIns="0" bIns="0" rtlCol="0">
                <a:spAutoFit/>
              </a:bodyPr>
              <a:lstStyle/>
              <a:p>
                <a:pPr algn="ctr" defTabSz="742771">
                  <a:lnSpc>
                    <a:spcPts val="1400"/>
                  </a:lnSpc>
                  <a:spcAft>
                    <a:spcPts val="1200"/>
                  </a:spcAft>
                </a:pPr>
                <a:r>
                  <a:rPr lang="en-US" sz="2800" b="1" dirty="0" smtClean="0">
                    <a:solidFill>
                      <a:srgbClr val="415069"/>
                    </a:solidFill>
                    <a:latin typeface="Lato" panose="020F0502020204030203" pitchFamily="34" charset="0"/>
                  </a:rPr>
                  <a:t>Workflow</a:t>
                </a:r>
                <a:endParaRPr lang="en-US" sz="2800" b="1" dirty="0">
                  <a:solidFill>
                    <a:srgbClr val="415069"/>
                  </a:solidFill>
                  <a:latin typeface="Lato" panose="020F0502020204030203" pitchFamily="34" charset="0"/>
                </a:endParaRPr>
              </a:p>
            </p:txBody>
          </p:sp>
          <p:sp>
            <p:nvSpPr>
              <p:cNvPr id="10" name="TextBox 9"/>
              <p:cNvSpPr txBox="1"/>
              <p:nvPr/>
            </p:nvSpPr>
            <p:spPr>
              <a:xfrm>
                <a:off x="6917466" y="2726418"/>
                <a:ext cx="1470884" cy="616463"/>
              </a:xfrm>
              <a:prstGeom prst="rect">
                <a:avLst/>
              </a:prstGeom>
              <a:noFill/>
            </p:spPr>
            <p:txBody>
              <a:bodyPr wrap="square" lIns="0" tIns="0" rIns="0" bIns="0" rtlCol="0">
                <a:spAutoFit/>
              </a:bodyPr>
              <a:lstStyle/>
              <a:p>
                <a:pPr algn="ctr" defTabSz="742771">
                  <a:lnSpc>
                    <a:spcPct val="150000"/>
                  </a:lnSpc>
                  <a:spcAft>
                    <a:spcPts val="1200"/>
                  </a:spcAft>
                </a:pPr>
                <a:r>
                  <a:rPr lang="en-US" sz="2000" dirty="0" smtClean="0">
                    <a:latin typeface="Lato Light" panose="020F0302020204030203" pitchFamily="34" charset="0"/>
                  </a:rPr>
                  <a:t>Tips for your community IPPE rotation</a:t>
                </a:r>
                <a:endParaRPr lang="en-US" sz="2000" dirty="0">
                  <a:latin typeface="Lato Light" panose="020F0302020204030203" pitchFamily="34" charset="0"/>
                </a:endParaRPr>
              </a:p>
            </p:txBody>
          </p:sp>
        </p:grpSp>
        <p:grpSp>
          <p:nvGrpSpPr>
            <p:cNvPr id="11" name="Group 10"/>
            <p:cNvGrpSpPr/>
            <p:nvPr/>
          </p:nvGrpSpPr>
          <p:grpSpPr>
            <a:xfrm>
              <a:off x="4076820" y="4886197"/>
              <a:ext cx="1539847" cy="324197"/>
              <a:chOff x="6879286" y="4028946"/>
              <a:chExt cx="1539847" cy="324197"/>
            </a:xfrm>
          </p:grpSpPr>
          <p:sp>
            <p:nvSpPr>
              <p:cNvPr id="12" name="Rectangle 11"/>
              <p:cNvSpPr/>
              <p:nvPr/>
            </p:nvSpPr>
            <p:spPr>
              <a:xfrm>
                <a:off x="6879286" y="4028946"/>
                <a:ext cx="1539847" cy="3241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771"/>
                <a:endParaRPr lang="en-US" sz="2400">
                  <a:solidFill>
                    <a:prstClr val="white"/>
                  </a:solidFill>
                  <a:latin typeface="Calibri" panose="020F0502020204030204"/>
                </a:endParaRPr>
              </a:p>
            </p:txBody>
          </p:sp>
          <p:sp>
            <p:nvSpPr>
              <p:cNvPr id="13" name="TextBox 12"/>
              <p:cNvSpPr txBox="1"/>
              <p:nvPr/>
            </p:nvSpPr>
            <p:spPr>
              <a:xfrm>
                <a:off x="6913768" y="4099862"/>
                <a:ext cx="1470884" cy="124050"/>
              </a:xfrm>
              <a:prstGeom prst="rect">
                <a:avLst/>
              </a:prstGeom>
              <a:noFill/>
            </p:spPr>
            <p:txBody>
              <a:bodyPr wrap="square" lIns="0" tIns="0" rIns="0" bIns="0" rtlCol="0">
                <a:spAutoFit/>
              </a:bodyPr>
              <a:lstStyle/>
              <a:p>
                <a:pPr algn="ctr" defTabSz="742771">
                  <a:lnSpc>
                    <a:spcPts val="1400"/>
                  </a:lnSpc>
                  <a:spcAft>
                    <a:spcPts val="1200"/>
                  </a:spcAft>
                </a:pPr>
                <a:r>
                  <a:rPr lang="en-US" sz="1200" b="1" dirty="0" smtClean="0">
                    <a:solidFill>
                      <a:prstClr val="white"/>
                    </a:solidFill>
                    <a:latin typeface="Lato" panose="020F0502020204030203" pitchFamily="34" charset="0"/>
                  </a:rPr>
                  <a:t>3</a:t>
                </a:r>
                <a:endParaRPr lang="en-US" sz="1200" b="1" dirty="0">
                  <a:solidFill>
                    <a:prstClr val="white"/>
                  </a:solidFill>
                  <a:latin typeface="Lato" panose="020F0502020204030203" pitchFamily="34" charset="0"/>
                </a:endParaRPr>
              </a:p>
            </p:txBody>
          </p:sp>
        </p:grpSp>
      </p:grpSp>
    </p:spTree>
    <p:extLst>
      <p:ext uri="{BB962C8B-B14F-4D97-AF65-F5344CB8AC3E}">
        <p14:creationId xmlns:p14="http://schemas.microsoft.com/office/powerpoint/2010/main" val="3556303705"/>
      </p:ext>
    </p:extLst>
  </p:cSld>
  <p:clrMapOvr>
    <a:masterClrMapping/>
  </p:clrMapOvr>
  <mc:AlternateContent xmlns:mc="http://schemas.openxmlformats.org/markup-compatibility/2006" xmlns:p14="http://schemas.microsoft.com/office/powerpoint/2010/main">
    <mc:Choice Requires="p14">
      <p:transition p14:dur="0" advClick="0" advTm="100"/>
    </mc:Choice>
    <mc:Fallback xmlns="">
      <p:transition advClick="0" advTm="1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Tips for </a:t>
            </a:r>
            <a:r>
              <a:rPr lang="en-US" dirty="0" smtClean="0">
                <a:solidFill>
                  <a:schemeClr val="accent1"/>
                </a:solidFill>
              </a:rPr>
              <a:t>Rotations</a:t>
            </a:r>
            <a:endParaRPr lang="en-US" dirty="0">
              <a:solidFill>
                <a:schemeClr val="accent1"/>
              </a:solidFill>
            </a:endParaRPr>
          </a:p>
        </p:txBody>
      </p:sp>
      <p:sp>
        <p:nvSpPr>
          <p:cNvPr id="3" name="Text Placeholder 2"/>
          <p:cNvSpPr>
            <a:spLocks noGrp="1"/>
          </p:cNvSpPr>
          <p:nvPr>
            <p:ph type="body" sz="quarter" idx="11"/>
          </p:nvPr>
        </p:nvSpPr>
        <p:spPr/>
        <p:txBody>
          <a:bodyPr/>
          <a:lstStyle/>
          <a:p>
            <a:endParaRPr lang="en-US"/>
          </a:p>
        </p:txBody>
      </p:sp>
      <p:graphicFrame>
        <p:nvGraphicFramePr>
          <p:cNvPr id="15" name="Diagram 14"/>
          <p:cNvGraphicFramePr/>
          <p:nvPr>
            <p:extLst>
              <p:ext uri="{D42A27DB-BD31-4B8C-83A1-F6EECF244321}">
                <p14:modId xmlns:p14="http://schemas.microsoft.com/office/powerpoint/2010/main" val="3315935068"/>
              </p:ext>
            </p:extLst>
          </p:nvPr>
        </p:nvGraphicFramePr>
        <p:xfrm>
          <a:off x="914400" y="1600200"/>
          <a:ext cx="7162800" cy="500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7094440"/>
      </p:ext>
    </p:extLst>
  </p:cSld>
  <p:clrMapOvr>
    <a:masterClrMapping/>
  </p:clrMapOvr>
  <mc:AlternateContent xmlns:mc="http://schemas.openxmlformats.org/markup-compatibility/2006" xmlns:p14="http://schemas.microsoft.com/office/powerpoint/2010/main">
    <mc:Choice Requires="p14">
      <p:transition p14:dur="0" advClick="0" advTm="100"/>
    </mc:Choice>
    <mc:Fallback xmlns="">
      <p:transition advClick="0" advTm="1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graphicEl>
                                              <a:dgm id="{BCA91CD0-C846-41B7-A40B-BEE13836615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graphicEl>
                                              <a:dgm id="{923FC09F-6451-4855-BE5F-ADAE4FB8EB08}"/>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graphicEl>
                                              <a:dgm id="{AAFA4338-AF14-45FB-85EE-4D0BF6E98BA9}"/>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graphicEl>
                                              <a:dgm id="{B371A8CB-7C0A-40CD-881C-69D8578A690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graphicEl>
                                              <a:dgm id="{B1C2A591-FFBB-410A-8D4D-CAC68A82ADAE}"/>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graphicEl>
                                              <a:dgm id="{C1D3F4E4-1E24-401B-8613-31173B7F328B}"/>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graphicEl>
                                              <a:dgm id="{4455ED47-7E74-4F64-8AF0-020DCCACFAB2}"/>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graphicEl>
                                              <a:dgm id="{19ECE9A6-EE28-4F8A-A171-05B4FADC637A}"/>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graphicEl>
                                              <a:dgm id="{B1E7C462-371F-4613-8E7D-0F06A9641B0A}"/>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graphicEl>
                                              <a:dgm id="{47DEC394-A495-4BEA-BE70-C89017C5F14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uiExpand="1">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6900" y="2765426"/>
            <a:ext cx="1795780" cy="256857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771"/>
            <a:endParaRPr lang="en-US" sz="1584">
              <a:solidFill>
                <a:prstClr val="white"/>
              </a:solidFill>
              <a:latin typeface="Calibri" panose="020F0502020204030204"/>
            </a:endParaRPr>
          </a:p>
        </p:txBody>
      </p:sp>
      <p:sp>
        <p:nvSpPr>
          <p:cNvPr id="2" name="Text Placeholder 1"/>
          <p:cNvSpPr>
            <a:spLocks noGrp="1"/>
          </p:cNvSpPr>
          <p:nvPr>
            <p:ph type="body" sz="quarter" idx="10"/>
          </p:nvPr>
        </p:nvSpPr>
        <p:spPr/>
        <p:txBody>
          <a:bodyPr/>
          <a:lstStyle/>
          <a:p>
            <a:r>
              <a:rPr lang="en-US" dirty="0" smtClean="0"/>
              <a:t>Presentation </a:t>
            </a:r>
            <a:r>
              <a:rPr lang="en-US" dirty="0" smtClean="0">
                <a:solidFill>
                  <a:schemeClr val="accent1"/>
                </a:solidFill>
              </a:rPr>
              <a:t>Objectives</a:t>
            </a:r>
            <a:endParaRPr lang="en-US" dirty="0">
              <a:solidFill>
                <a:schemeClr val="accent1"/>
              </a:solidFill>
            </a:endParaRPr>
          </a:p>
        </p:txBody>
      </p:sp>
      <p:grpSp>
        <p:nvGrpSpPr>
          <p:cNvPr id="19" name="Group 18"/>
          <p:cNvGrpSpPr/>
          <p:nvPr/>
        </p:nvGrpSpPr>
        <p:grpSpPr>
          <a:xfrm>
            <a:off x="758919" y="3343374"/>
            <a:ext cx="1470884" cy="1111684"/>
            <a:chOff x="758919" y="2486121"/>
            <a:chExt cx="1470884" cy="716139"/>
          </a:xfrm>
        </p:grpSpPr>
        <p:sp>
          <p:nvSpPr>
            <p:cNvPr id="43" name="TextBox 42"/>
            <p:cNvSpPr txBox="1"/>
            <p:nvPr/>
          </p:nvSpPr>
          <p:spPr>
            <a:xfrm>
              <a:off x="758919" y="2486121"/>
              <a:ext cx="1470884" cy="179536"/>
            </a:xfrm>
            <a:prstGeom prst="rect">
              <a:avLst/>
            </a:prstGeom>
            <a:noFill/>
          </p:spPr>
          <p:txBody>
            <a:bodyPr wrap="square" lIns="0" tIns="0" rIns="0" bIns="0" rtlCol="0">
              <a:spAutoFit/>
            </a:bodyPr>
            <a:lstStyle/>
            <a:p>
              <a:pPr algn="ctr" defTabSz="742771">
                <a:lnSpc>
                  <a:spcPts val="1400"/>
                </a:lnSpc>
                <a:spcAft>
                  <a:spcPts val="1200"/>
                </a:spcAft>
              </a:pPr>
              <a:r>
                <a:rPr lang="en-US" sz="1600" b="1" dirty="0" smtClean="0">
                  <a:solidFill>
                    <a:srgbClr val="415069"/>
                  </a:solidFill>
                  <a:latin typeface="Lato" panose="020F0502020204030203" pitchFamily="34" charset="0"/>
                </a:rPr>
                <a:t>Technology</a:t>
              </a:r>
              <a:endParaRPr lang="en-US" sz="1600" b="1" dirty="0">
                <a:solidFill>
                  <a:srgbClr val="415069"/>
                </a:solidFill>
                <a:latin typeface="Lato" panose="020F0502020204030203" pitchFamily="34" charset="0"/>
              </a:endParaRPr>
            </a:p>
          </p:txBody>
        </p:sp>
        <p:sp>
          <p:nvSpPr>
            <p:cNvPr id="44" name="TextBox 43"/>
            <p:cNvSpPr txBox="1"/>
            <p:nvPr/>
          </p:nvSpPr>
          <p:spPr>
            <a:xfrm>
              <a:off x="758919" y="2726418"/>
              <a:ext cx="1470884" cy="475842"/>
            </a:xfrm>
            <a:prstGeom prst="rect">
              <a:avLst/>
            </a:prstGeom>
            <a:noFill/>
          </p:spPr>
          <p:txBody>
            <a:bodyPr wrap="square" lIns="0" tIns="0" rIns="0" bIns="0" rtlCol="0">
              <a:spAutoFit/>
            </a:bodyPr>
            <a:lstStyle/>
            <a:p>
              <a:pPr lvl="0"/>
              <a:r>
                <a:rPr lang="en-US" sz="1200" dirty="0">
                  <a:latin typeface="Lato Light" panose="020F0302020204030203" pitchFamily="34" charset="0"/>
                </a:rPr>
                <a:t>Describe advances in health information technology to support clinical documentation</a:t>
              </a:r>
            </a:p>
          </p:txBody>
        </p:sp>
      </p:grpSp>
      <p:grpSp>
        <p:nvGrpSpPr>
          <p:cNvPr id="15" name="Group 14"/>
          <p:cNvGrpSpPr/>
          <p:nvPr/>
        </p:nvGrpSpPr>
        <p:grpSpPr>
          <a:xfrm>
            <a:off x="724437" y="4886197"/>
            <a:ext cx="1539847" cy="324197"/>
            <a:chOff x="724437" y="4028946"/>
            <a:chExt cx="1539847" cy="324197"/>
          </a:xfrm>
        </p:grpSpPr>
        <p:sp>
          <p:nvSpPr>
            <p:cNvPr id="5" name="Rectangle 4"/>
            <p:cNvSpPr/>
            <p:nvPr/>
          </p:nvSpPr>
          <p:spPr>
            <a:xfrm>
              <a:off x="724437" y="4028946"/>
              <a:ext cx="1539847" cy="3241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771"/>
              <a:endParaRPr lang="en-US" sz="1584">
                <a:solidFill>
                  <a:prstClr val="white"/>
                </a:solidFill>
                <a:latin typeface="Calibri" panose="020F0502020204030204"/>
              </a:endParaRPr>
            </a:p>
          </p:txBody>
        </p:sp>
        <p:sp>
          <p:nvSpPr>
            <p:cNvPr id="26" name="TextBox 25"/>
            <p:cNvSpPr txBox="1"/>
            <p:nvPr/>
          </p:nvSpPr>
          <p:spPr>
            <a:xfrm>
              <a:off x="758919" y="4099862"/>
              <a:ext cx="1470884" cy="159211"/>
            </a:xfrm>
            <a:prstGeom prst="rect">
              <a:avLst/>
            </a:prstGeom>
            <a:noFill/>
          </p:spPr>
          <p:txBody>
            <a:bodyPr wrap="square" lIns="0" tIns="0" rIns="0" bIns="0" rtlCol="0">
              <a:spAutoFit/>
            </a:bodyPr>
            <a:lstStyle/>
            <a:p>
              <a:pPr algn="ctr" defTabSz="742771">
                <a:lnSpc>
                  <a:spcPts val="1400"/>
                </a:lnSpc>
                <a:spcAft>
                  <a:spcPts val="1200"/>
                </a:spcAft>
              </a:pPr>
              <a:r>
                <a:rPr lang="en-US" sz="900" b="1" dirty="0" smtClean="0">
                  <a:solidFill>
                    <a:prstClr val="white"/>
                  </a:solidFill>
                  <a:latin typeface="Lato" panose="020F0502020204030203" pitchFamily="34" charset="0"/>
                </a:rPr>
                <a:t>1</a:t>
              </a:r>
              <a:endParaRPr lang="en-US" sz="900" b="1" dirty="0">
                <a:solidFill>
                  <a:prstClr val="white"/>
                </a:solidFill>
                <a:latin typeface="Lato" panose="020F0502020204030203" pitchFamily="34" charset="0"/>
              </a:endParaRPr>
            </a:p>
          </p:txBody>
        </p:sp>
      </p:grpSp>
      <p:sp>
        <p:nvSpPr>
          <p:cNvPr id="21" name="Rectangle 20"/>
          <p:cNvSpPr/>
          <p:nvPr/>
        </p:nvSpPr>
        <p:spPr>
          <a:xfrm>
            <a:off x="3777639" y="2765426"/>
            <a:ext cx="1795780" cy="2568574"/>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771"/>
            <a:endParaRPr lang="en-US" sz="1584">
              <a:solidFill>
                <a:prstClr val="white"/>
              </a:solidFill>
              <a:latin typeface="Calibri" panose="020F0502020204030204"/>
            </a:endParaRPr>
          </a:p>
        </p:txBody>
      </p:sp>
      <p:grpSp>
        <p:nvGrpSpPr>
          <p:cNvPr id="12" name="Group 11"/>
          <p:cNvGrpSpPr/>
          <p:nvPr/>
        </p:nvGrpSpPr>
        <p:grpSpPr>
          <a:xfrm>
            <a:off x="4266409" y="2362201"/>
            <a:ext cx="818242" cy="818242"/>
            <a:chOff x="5175069" y="1504950"/>
            <a:chExt cx="818242" cy="818242"/>
          </a:xfrm>
        </p:grpSpPr>
        <p:sp>
          <p:nvSpPr>
            <p:cNvPr id="25" name="Oval 24"/>
            <p:cNvSpPr/>
            <p:nvPr/>
          </p:nvSpPr>
          <p:spPr>
            <a:xfrm>
              <a:off x="5175069" y="1504950"/>
              <a:ext cx="818242" cy="818242"/>
            </a:xfrm>
            <a:prstGeom prst="ellipse">
              <a:avLst/>
            </a:prstGeom>
            <a:solidFill>
              <a:schemeClr val="bg2"/>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771"/>
              <a:endParaRPr lang="en-US" sz="1584">
                <a:solidFill>
                  <a:prstClr val="white"/>
                </a:solidFill>
                <a:latin typeface="Calibri" panose="020F0502020204030204"/>
              </a:endParaRPr>
            </a:p>
          </p:txBody>
        </p:sp>
        <p:sp>
          <p:nvSpPr>
            <p:cNvPr id="41" name="Freeform 52"/>
            <p:cNvSpPr>
              <a:spLocks noEditPoints="1"/>
            </p:cNvSpPr>
            <p:nvPr/>
          </p:nvSpPr>
          <p:spPr bwMode="auto">
            <a:xfrm>
              <a:off x="5380990" y="1741921"/>
              <a:ext cx="406400" cy="332508"/>
            </a:xfrm>
            <a:custGeom>
              <a:avLst/>
              <a:gdLst>
                <a:gd name="T0" fmla="*/ 32 w 353"/>
                <a:gd name="T1" fmla="*/ 209 h 289"/>
                <a:gd name="T2" fmla="*/ 48 w 353"/>
                <a:gd name="T3" fmla="*/ 209 h 289"/>
                <a:gd name="T4" fmla="*/ 89 w 353"/>
                <a:gd name="T5" fmla="*/ 169 h 289"/>
                <a:gd name="T6" fmla="*/ 273 w 353"/>
                <a:gd name="T7" fmla="*/ 161 h 289"/>
                <a:gd name="T8" fmla="*/ 233 w 353"/>
                <a:gd name="T9" fmla="*/ 217 h 289"/>
                <a:gd name="T10" fmla="*/ 273 w 353"/>
                <a:gd name="T11" fmla="*/ 177 h 289"/>
                <a:gd name="T12" fmla="*/ 273 w 353"/>
                <a:gd name="T13" fmla="*/ 161 h 289"/>
                <a:gd name="T14" fmla="*/ 286 w 353"/>
                <a:gd name="T15" fmla="*/ 32 h 289"/>
                <a:gd name="T16" fmla="*/ 241 w 353"/>
                <a:gd name="T17" fmla="*/ 0 h 289"/>
                <a:gd name="T18" fmla="*/ 161 w 353"/>
                <a:gd name="T19" fmla="*/ 48 h 289"/>
                <a:gd name="T20" fmla="*/ 67 w 353"/>
                <a:gd name="T21" fmla="*/ 32 h 289"/>
                <a:gd name="T22" fmla="*/ 8 w 353"/>
                <a:gd name="T23" fmla="*/ 174 h 289"/>
                <a:gd name="T24" fmla="*/ 80 w 353"/>
                <a:gd name="T25" fmla="*/ 289 h 289"/>
                <a:gd name="T26" fmla="*/ 195 w 353"/>
                <a:gd name="T27" fmla="*/ 225 h 289"/>
                <a:gd name="T28" fmla="*/ 353 w 353"/>
                <a:gd name="T29" fmla="*/ 209 h 289"/>
                <a:gd name="T30" fmla="*/ 80 w 353"/>
                <a:gd name="T31" fmla="*/ 273 h 289"/>
                <a:gd name="T32" fmla="*/ 80 w 353"/>
                <a:gd name="T33" fmla="*/ 145 h 289"/>
                <a:gd name="T34" fmla="*/ 80 w 353"/>
                <a:gd name="T35" fmla="*/ 273 h 289"/>
                <a:gd name="T36" fmla="*/ 80 w 353"/>
                <a:gd name="T37" fmla="*/ 129 h 289"/>
                <a:gd name="T38" fmla="*/ 83 w 353"/>
                <a:gd name="T39" fmla="*/ 35 h 289"/>
                <a:gd name="T40" fmla="*/ 113 w 353"/>
                <a:gd name="T41" fmla="*/ 16 h 289"/>
                <a:gd name="T42" fmla="*/ 145 w 353"/>
                <a:gd name="T43" fmla="*/ 46 h 289"/>
                <a:gd name="T44" fmla="*/ 193 w 353"/>
                <a:gd name="T45" fmla="*/ 209 h 289"/>
                <a:gd name="T46" fmla="*/ 161 w 353"/>
                <a:gd name="T47" fmla="*/ 193 h 289"/>
                <a:gd name="T48" fmla="*/ 193 w 353"/>
                <a:gd name="T49" fmla="*/ 209 h 289"/>
                <a:gd name="T50" fmla="*/ 161 w 353"/>
                <a:gd name="T51" fmla="*/ 177 h 289"/>
                <a:gd name="T52" fmla="*/ 193 w 353"/>
                <a:gd name="T53" fmla="*/ 64 h 289"/>
                <a:gd name="T54" fmla="*/ 209 w 353"/>
                <a:gd name="T55" fmla="*/ 46 h 289"/>
                <a:gd name="T56" fmla="*/ 241 w 353"/>
                <a:gd name="T57" fmla="*/ 16 h 289"/>
                <a:gd name="T58" fmla="*/ 270 w 353"/>
                <a:gd name="T59" fmla="*/ 35 h 289"/>
                <a:gd name="T60" fmla="*/ 273 w 353"/>
                <a:gd name="T61" fmla="*/ 129 h 289"/>
                <a:gd name="T62" fmla="*/ 209 w 353"/>
                <a:gd name="T63" fmla="*/ 46 h 289"/>
                <a:gd name="T64" fmla="*/ 209 w 353"/>
                <a:gd name="T65" fmla="*/ 209 h 289"/>
                <a:gd name="T66" fmla="*/ 337 w 353"/>
                <a:gd name="T67" fmla="*/ 20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3" h="289">
                  <a:moveTo>
                    <a:pt x="80" y="161"/>
                  </a:moveTo>
                  <a:cubicBezTo>
                    <a:pt x="54" y="161"/>
                    <a:pt x="32" y="182"/>
                    <a:pt x="32" y="209"/>
                  </a:cubicBezTo>
                  <a:cubicBezTo>
                    <a:pt x="32" y="213"/>
                    <a:pt x="36" y="217"/>
                    <a:pt x="40" y="217"/>
                  </a:cubicBezTo>
                  <a:cubicBezTo>
                    <a:pt x="45" y="217"/>
                    <a:pt x="48" y="213"/>
                    <a:pt x="48" y="209"/>
                  </a:cubicBezTo>
                  <a:cubicBezTo>
                    <a:pt x="48" y="191"/>
                    <a:pt x="63" y="177"/>
                    <a:pt x="80" y="177"/>
                  </a:cubicBezTo>
                  <a:cubicBezTo>
                    <a:pt x="85" y="177"/>
                    <a:pt x="89" y="173"/>
                    <a:pt x="89" y="169"/>
                  </a:cubicBezTo>
                  <a:cubicBezTo>
                    <a:pt x="89" y="164"/>
                    <a:pt x="85" y="161"/>
                    <a:pt x="80" y="161"/>
                  </a:cubicBezTo>
                  <a:moveTo>
                    <a:pt x="273" y="161"/>
                  </a:moveTo>
                  <a:cubicBezTo>
                    <a:pt x="247" y="161"/>
                    <a:pt x="225" y="182"/>
                    <a:pt x="225" y="209"/>
                  </a:cubicBezTo>
                  <a:cubicBezTo>
                    <a:pt x="225" y="213"/>
                    <a:pt x="229" y="217"/>
                    <a:pt x="233" y="217"/>
                  </a:cubicBezTo>
                  <a:cubicBezTo>
                    <a:pt x="237" y="217"/>
                    <a:pt x="241" y="213"/>
                    <a:pt x="241" y="209"/>
                  </a:cubicBezTo>
                  <a:cubicBezTo>
                    <a:pt x="241" y="191"/>
                    <a:pt x="255" y="177"/>
                    <a:pt x="273" y="177"/>
                  </a:cubicBezTo>
                  <a:cubicBezTo>
                    <a:pt x="278" y="177"/>
                    <a:pt x="281" y="173"/>
                    <a:pt x="281" y="169"/>
                  </a:cubicBezTo>
                  <a:cubicBezTo>
                    <a:pt x="281" y="164"/>
                    <a:pt x="278" y="161"/>
                    <a:pt x="273" y="161"/>
                  </a:cubicBezTo>
                  <a:moveTo>
                    <a:pt x="345" y="174"/>
                  </a:moveTo>
                  <a:cubicBezTo>
                    <a:pt x="286" y="32"/>
                    <a:pt x="286" y="32"/>
                    <a:pt x="286" y="32"/>
                  </a:cubicBezTo>
                  <a:cubicBezTo>
                    <a:pt x="286" y="32"/>
                    <a:pt x="286" y="32"/>
                    <a:pt x="286" y="32"/>
                  </a:cubicBezTo>
                  <a:cubicBezTo>
                    <a:pt x="280" y="14"/>
                    <a:pt x="262" y="0"/>
                    <a:pt x="241" y="0"/>
                  </a:cubicBezTo>
                  <a:cubicBezTo>
                    <a:pt x="214" y="0"/>
                    <a:pt x="193" y="22"/>
                    <a:pt x="193" y="48"/>
                  </a:cubicBezTo>
                  <a:cubicBezTo>
                    <a:pt x="161" y="48"/>
                    <a:pt x="161" y="48"/>
                    <a:pt x="161" y="48"/>
                  </a:cubicBezTo>
                  <a:cubicBezTo>
                    <a:pt x="161" y="22"/>
                    <a:pt x="139" y="0"/>
                    <a:pt x="113" y="0"/>
                  </a:cubicBezTo>
                  <a:cubicBezTo>
                    <a:pt x="92" y="0"/>
                    <a:pt x="74" y="14"/>
                    <a:pt x="67" y="32"/>
                  </a:cubicBezTo>
                  <a:cubicBezTo>
                    <a:pt x="67" y="32"/>
                    <a:pt x="67" y="32"/>
                    <a:pt x="67" y="32"/>
                  </a:cubicBezTo>
                  <a:cubicBezTo>
                    <a:pt x="8" y="174"/>
                    <a:pt x="8" y="174"/>
                    <a:pt x="8" y="174"/>
                  </a:cubicBezTo>
                  <a:cubicBezTo>
                    <a:pt x="3" y="184"/>
                    <a:pt x="0" y="196"/>
                    <a:pt x="0" y="209"/>
                  </a:cubicBezTo>
                  <a:cubicBezTo>
                    <a:pt x="0" y="253"/>
                    <a:pt x="36" y="289"/>
                    <a:pt x="80" y="289"/>
                  </a:cubicBezTo>
                  <a:cubicBezTo>
                    <a:pt x="119" y="289"/>
                    <a:pt x="152" y="262"/>
                    <a:pt x="159" y="225"/>
                  </a:cubicBezTo>
                  <a:cubicBezTo>
                    <a:pt x="195" y="225"/>
                    <a:pt x="195" y="225"/>
                    <a:pt x="195" y="225"/>
                  </a:cubicBezTo>
                  <a:cubicBezTo>
                    <a:pt x="202" y="262"/>
                    <a:pt x="234" y="289"/>
                    <a:pt x="273" y="289"/>
                  </a:cubicBezTo>
                  <a:cubicBezTo>
                    <a:pt x="318" y="289"/>
                    <a:pt x="353" y="253"/>
                    <a:pt x="353" y="209"/>
                  </a:cubicBezTo>
                  <a:cubicBezTo>
                    <a:pt x="353" y="196"/>
                    <a:pt x="350" y="184"/>
                    <a:pt x="345" y="174"/>
                  </a:cubicBezTo>
                  <a:moveTo>
                    <a:pt x="80" y="273"/>
                  </a:moveTo>
                  <a:cubicBezTo>
                    <a:pt x="45" y="273"/>
                    <a:pt x="16" y="244"/>
                    <a:pt x="16" y="209"/>
                  </a:cubicBezTo>
                  <a:cubicBezTo>
                    <a:pt x="16" y="173"/>
                    <a:pt x="45" y="145"/>
                    <a:pt x="80" y="145"/>
                  </a:cubicBezTo>
                  <a:cubicBezTo>
                    <a:pt x="116" y="145"/>
                    <a:pt x="145" y="173"/>
                    <a:pt x="145" y="209"/>
                  </a:cubicBezTo>
                  <a:cubicBezTo>
                    <a:pt x="145" y="244"/>
                    <a:pt x="116" y="273"/>
                    <a:pt x="80" y="273"/>
                  </a:cubicBezTo>
                  <a:moveTo>
                    <a:pt x="145" y="161"/>
                  </a:moveTo>
                  <a:cubicBezTo>
                    <a:pt x="130" y="141"/>
                    <a:pt x="107" y="129"/>
                    <a:pt x="80" y="129"/>
                  </a:cubicBezTo>
                  <a:cubicBezTo>
                    <a:pt x="66" y="129"/>
                    <a:pt x="52" y="133"/>
                    <a:pt x="40" y="140"/>
                  </a:cubicBezTo>
                  <a:cubicBezTo>
                    <a:pt x="83" y="35"/>
                    <a:pt x="83" y="35"/>
                    <a:pt x="83" y="35"/>
                  </a:cubicBezTo>
                  <a:cubicBezTo>
                    <a:pt x="83" y="35"/>
                    <a:pt x="83" y="35"/>
                    <a:pt x="83" y="35"/>
                  </a:cubicBezTo>
                  <a:cubicBezTo>
                    <a:pt x="88" y="24"/>
                    <a:pt x="100" y="16"/>
                    <a:pt x="113" y="16"/>
                  </a:cubicBezTo>
                  <a:cubicBezTo>
                    <a:pt x="129" y="16"/>
                    <a:pt x="143" y="29"/>
                    <a:pt x="144" y="45"/>
                  </a:cubicBezTo>
                  <a:cubicBezTo>
                    <a:pt x="145" y="46"/>
                    <a:pt x="145" y="46"/>
                    <a:pt x="145" y="46"/>
                  </a:cubicBezTo>
                  <a:lnTo>
                    <a:pt x="145" y="161"/>
                  </a:lnTo>
                  <a:close/>
                  <a:moveTo>
                    <a:pt x="193" y="209"/>
                  </a:moveTo>
                  <a:cubicBezTo>
                    <a:pt x="161" y="209"/>
                    <a:pt x="161" y="209"/>
                    <a:pt x="161" y="209"/>
                  </a:cubicBezTo>
                  <a:cubicBezTo>
                    <a:pt x="161" y="193"/>
                    <a:pt x="161" y="193"/>
                    <a:pt x="161" y="193"/>
                  </a:cubicBezTo>
                  <a:cubicBezTo>
                    <a:pt x="193" y="193"/>
                    <a:pt x="193" y="193"/>
                    <a:pt x="193" y="193"/>
                  </a:cubicBezTo>
                  <a:lnTo>
                    <a:pt x="193" y="209"/>
                  </a:lnTo>
                  <a:close/>
                  <a:moveTo>
                    <a:pt x="193" y="177"/>
                  </a:moveTo>
                  <a:cubicBezTo>
                    <a:pt x="161" y="177"/>
                    <a:pt x="161" y="177"/>
                    <a:pt x="161" y="177"/>
                  </a:cubicBezTo>
                  <a:cubicBezTo>
                    <a:pt x="161" y="64"/>
                    <a:pt x="161" y="64"/>
                    <a:pt x="161" y="64"/>
                  </a:cubicBezTo>
                  <a:cubicBezTo>
                    <a:pt x="193" y="64"/>
                    <a:pt x="193" y="64"/>
                    <a:pt x="193" y="64"/>
                  </a:cubicBezTo>
                  <a:lnTo>
                    <a:pt x="193" y="177"/>
                  </a:lnTo>
                  <a:close/>
                  <a:moveTo>
                    <a:pt x="209" y="46"/>
                  </a:moveTo>
                  <a:cubicBezTo>
                    <a:pt x="209" y="45"/>
                    <a:pt x="209" y="45"/>
                    <a:pt x="209" y="45"/>
                  </a:cubicBezTo>
                  <a:cubicBezTo>
                    <a:pt x="211" y="29"/>
                    <a:pt x="224" y="16"/>
                    <a:pt x="241" y="16"/>
                  </a:cubicBezTo>
                  <a:cubicBezTo>
                    <a:pt x="254" y="16"/>
                    <a:pt x="265" y="24"/>
                    <a:pt x="270" y="35"/>
                  </a:cubicBezTo>
                  <a:cubicBezTo>
                    <a:pt x="270" y="35"/>
                    <a:pt x="270" y="35"/>
                    <a:pt x="270" y="35"/>
                  </a:cubicBezTo>
                  <a:cubicBezTo>
                    <a:pt x="314" y="140"/>
                    <a:pt x="314" y="140"/>
                    <a:pt x="314" y="140"/>
                  </a:cubicBezTo>
                  <a:cubicBezTo>
                    <a:pt x="302" y="133"/>
                    <a:pt x="288" y="129"/>
                    <a:pt x="273" y="129"/>
                  </a:cubicBezTo>
                  <a:cubicBezTo>
                    <a:pt x="247" y="129"/>
                    <a:pt x="224" y="141"/>
                    <a:pt x="209" y="161"/>
                  </a:cubicBezTo>
                  <a:lnTo>
                    <a:pt x="209" y="46"/>
                  </a:lnTo>
                  <a:close/>
                  <a:moveTo>
                    <a:pt x="273" y="273"/>
                  </a:moveTo>
                  <a:cubicBezTo>
                    <a:pt x="238" y="273"/>
                    <a:pt x="209" y="244"/>
                    <a:pt x="209" y="209"/>
                  </a:cubicBezTo>
                  <a:cubicBezTo>
                    <a:pt x="209" y="173"/>
                    <a:pt x="238" y="145"/>
                    <a:pt x="273" y="145"/>
                  </a:cubicBezTo>
                  <a:cubicBezTo>
                    <a:pt x="309" y="145"/>
                    <a:pt x="337" y="173"/>
                    <a:pt x="337" y="209"/>
                  </a:cubicBezTo>
                  <a:cubicBezTo>
                    <a:pt x="337" y="244"/>
                    <a:pt x="309" y="273"/>
                    <a:pt x="273" y="273"/>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742771"/>
              <a:endParaRPr lang="en-US" sz="1584">
                <a:solidFill>
                  <a:srgbClr val="141414"/>
                </a:solidFill>
                <a:latin typeface="Calibri" panose="020F0502020204030204"/>
              </a:endParaRPr>
            </a:p>
          </p:txBody>
        </p:sp>
      </p:grpSp>
      <p:grpSp>
        <p:nvGrpSpPr>
          <p:cNvPr id="31" name="Group 30"/>
          <p:cNvGrpSpPr/>
          <p:nvPr/>
        </p:nvGrpSpPr>
        <p:grpSpPr>
          <a:xfrm>
            <a:off x="3945055" y="3343375"/>
            <a:ext cx="1470884" cy="1270703"/>
            <a:chOff x="4853716" y="2486121"/>
            <a:chExt cx="1470884" cy="818578"/>
          </a:xfrm>
        </p:grpSpPr>
        <p:sp>
          <p:nvSpPr>
            <p:cNvPr id="48" name="TextBox 47"/>
            <p:cNvSpPr txBox="1"/>
            <p:nvPr/>
          </p:nvSpPr>
          <p:spPr>
            <a:xfrm>
              <a:off x="4853716" y="2486121"/>
              <a:ext cx="1470884" cy="231312"/>
            </a:xfrm>
            <a:prstGeom prst="rect">
              <a:avLst/>
            </a:prstGeom>
            <a:noFill/>
          </p:spPr>
          <p:txBody>
            <a:bodyPr wrap="square" lIns="0" tIns="0" rIns="0" bIns="0" rtlCol="0">
              <a:spAutoFit/>
            </a:bodyPr>
            <a:lstStyle/>
            <a:p>
              <a:pPr algn="ctr" defTabSz="742771">
                <a:lnSpc>
                  <a:spcPts val="1400"/>
                </a:lnSpc>
                <a:spcAft>
                  <a:spcPts val="1200"/>
                </a:spcAft>
              </a:pPr>
              <a:r>
                <a:rPr lang="en-US" sz="1600" b="1" dirty="0" smtClean="0">
                  <a:solidFill>
                    <a:srgbClr val="415069"/>
                  </a:solidFill>
                  <a:latin typeface="Lato" panose="020F0502020204030203" pitchFamily="34" charset="0"/>
                </a:rPr>
                <a:t>Software Solutions</a:t>
              </a:r>
              <a:endParaRPr lang="en-US" sz="1600" b="1" dirty="0">
                <a:solidFill>
                  <a:srgbClr val="415069"/>
                </a:solidFill>
                <a:latin typeface="Lato" panose="020F0502020204030203" pitchFamily="34" charset="0"/>
              </a:endParaRPr>
            </a:p>
          </p:txBody>
        </p:sp>
        <p:sp>
          <p:nvSpPr>
            <p:cNvPr id="49" name="TextBox 48"/>
            <p:cNvSpPr txBox="1"/>
            <p:nvPr/>
          </p:nvSpPr>
          <p:spPr>
            <a:xfrm>
              <a:off x="4853716" y="2726418"/>
              <a:ext cx="1470884" cy="578281"/>
            </a:xfrm>
            <a:prstGeom prst="rect">
              <a:avLst/>
            </a:prstGeom>
            <a:noFill/>
          </p:spPr>
          <p:txBody>
            <a:bodyPr wrap="square" lIns="0" tIns="0" rIns="0" bIns="0" rtlCol="0">
              <a:spAutoFit/>
            </a:bodyPr>
            <a:lstStyle/>
            <a:p>
              <a:pPr algn="ctr" defTabSz="742771">
                <a:lnSpc>
                  <a:spcPts val="1400"/>
                </a:lnSpc>
                <a:spcAft>
                  <a:spcPts val="1200"/>
                </a:spcAft>
              </a:pPr>
              <a:r>
                <a:rPr lang="en-US" sz="1200" dirty="0" smtClean="0">
                  <a:latin typeface="Lato Light" panose="020F0302020204030203" pitchFamily="34" charset="0"/>
                </a:rPr>
                <a:t>Identify commonly used electronic health record platforms and describe Pharmacist </a:t>
              </a:r>
              <a:r>
                <a:rPr lang="en-US" sz="1200" dirty="0" err="1" smtClean="0">
                  <a:latin typeface="Lato Light" panose="020F0302020204030203" pitchFamily="34" charset="0"/>
                </a:rPr>
                <a:t>eCare</a:t>
              </a:r>
              <a:r>
                <a:rPr lang="en-US" sz="1200" dirty="0" smtClean="0">
                  <a:latin typeface="Lato Light" panose="020F0302020204030203" pitchFamily="34" charset="0"/>
                </a:rPr>
                <a:t> Plan</a:t>
              </a:r>
              <a:endParaRPr lang="en-US" sz="1200" dirty="0">
                <a:latin typeface="Lato Light" panose="020F0302020204030203" pitchFamily="34" charset="0"/>
              </a:endParaRPr>
            </a:p>
          </p:txBody>
        </p:sp>
      </p:grpSp>
      <p:grpSp>
        <p:nvGrpSpPr>
          <p:cNvPr id="17" name="Group 16"/>
          <p:cNvGrpSpPr/>
          <p:nvPr/>
        </p:nvGrpSpPr>
        <p:grpSpPr>
          <a:xfrm>
            <a:off x="3905605" y="4886197"/>
            <a:ext cx="1539847" cy="324197"/>
            <a:chOff x="4814266" y="4028946"/>
            <a:chExt cx="1539847" cy="324197"/>
          </a:xfrm>
        </p:grpSpPr>
        <p:sp>
          <p:nvSpPr>
            <p:cNvPr id="29" name="Rectangle 28"/>
            <p:cNvSpPr/>
            <p:nvPr/>
          </p:nvSpPr>
          <p:spPr>
            <a:xfrm>
              <a:off x="4814266" y="4028946"/>
              <a:ext cx="1539847" cy="3241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771"/>
              <a:endParaRPr lang="en-US" sz="1584">
                <a:solidFill>
                  <a:prstClr val="white"/>
                </a:solidFill>
                <a:latin typeface="Calibri" panose="020F0502020204030204"/>
              </a:endParaRPr>
            </a:p>
          </p:txBody>
        </p:sp>
        <p:sp>
          <p:nvSpPr>
            <p:cNvPr id="30" name="TextBox 29"/>
            <p:cNvSpPr txBox="1"/>
            <p:nvPr/>
          </p:nvSpPr>
          <p:spPr>
            <a:xfrm>
              <a:off x="4848748" y="4099862"/>
              <a:ext cx="1470884" cy="159211"/>
            </a:xfrm>
            <a:prstGeom prst="rect">
              <a:avLst/>
            </a:prstGeom>
            <a:noFill/>
          </p:spPr>
          <p:txBody>
            <a:bodyPr wrap="square" lIns="0" tIns="0" rIns="0" bIns="0" rtlCol="0">
              <a:spAutoFit/>
            </a:bodyPr>
            <a:lstStyle/>
            <a:p>
              <a:pPr algn="ctr" defTabSz="742771">
                <a:lnSpc>
                  <a:spcPts val="1400"/>
                </a:lnSpc>
                <a:spcAft>
                  <a:spcPts val="1200"/>
                </a:spcAft>
              </a:pPr>
              <a:r>
                <a:rPr lang="en-US" sz="900" b="1" dirty="0">
                  <a:solidFill>
                    <a:prstClr val="white"/>
                  </a:solidFill>
                  <a:latin typeface="Lato" panose="020F0502020204030203" pitchFamily="34" charset="0"/>
                </a:rPr>
                <a:t>2</a:t>
              </a:r>
            </a:p>
          </p:txBody>
        </p:sp>
      </p:grpSp>
      <p:sp>
        <p:nvSpPr>
          <p:cNvPr id="22" name="Rectangle 21"/>
          <p:cNvSpPr/>
          <p:nvPr/>
        </p:nvSpPr>
        <p:spPr>
          <a:xfrm>
            <a:off x="6751320" y="2765426"/>
            <a:ext cx="1795780" cy="2568574"/>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771"/>
            <a:endParaRPr lang="en-US" sz="1584">
              <a:solidFill>
                <a:prstClr val="white"/>
              </a:solidFill>
              <a:latin typeface="Calibri" panose="020F0502020204030204"/>
            </a:endParaRPr>
          </a:p>
        </p:txBody>
      </p:sp>
      <p:grpSp>
        <p:nvGrpSpPr>
          <p:cNvPr id="13" name="Group 12"/>
          <p:cNvGrpSpPr/>
          <p:nvPr/>
        </p:nvGrpSpPr>
        <p:grpSpPr>
          <a:xfrm>
            <a:off x="7240090" y="2362201"/>
            <a:ext cx="818242" cy="818242"/>
            <a:chOff x="7240089" y="1504950"/>
            <a:chExt cx="818242" cy="818242"/>
          </a:xfrm>
        </p:grpSpPr>
        <p:sp>
          <p:nvSpPr>
            <p:cNvPr id="36" name="Oval 35"/>
            <p:cNvSpPr/>
            <p:nvPr/>
          </p:nvSpPr>
          <p:spPr>
            <a:xfrm>
              <a:off x="7240089" y="1504950"/>
              <a:ext cx="818242" cy="818242"/>
            </a:xfrm>
            <a:prstGeom prst="ellipse">
              <a:avLst/>
            </a:prstGeom>
            <a:solidFill>
              <a:schemeClr val="bg2"/>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771"/>
              <a:endParaRPr lang="en-US" sz="1584">
                <a:solidFill>
                  <a:prstClr val="white"/>
                </a:solidFill>
                <a:latin typeface="Calibri" panose="020F0502020204030204"/>
              </a:endParaRPr>
            </a:p>
          </p:txBody>
        </p:sp>
        <p:sp>
          <p:nvSpPr>
            <p:cNvPr id="39" name="Freeform 45"/>
            <p:cNvSpPr>
              <a:spLocks noEditPoints="1"/>
            </p:cNvSpPr>
            <p:nvPr/>
          </p:nvSpPr>
          <p:spPr bwMode="auto">
            <a:xfrm>
              <a:off x="7446010" y="1704642"/>
              <a:ext cx="406400" cy="406400"/>
            </a:xfrm>
            <a:custGeom>
              <a:avLst/>
              <a:gdLst>
                <a:gd name="T0" fmla="*/ 160 w 353"/>
                <a:gd name="T1" fmla="*/ 177 h 353"/>
                <a:gd name="T2" fmla="*/ 193 w 353"/>
                <a:gd name="T3" fmla="*/ 177 h 353"/>
                <a:gd name="T4" fmla="*/ 353 w 353"/>
                <a:gd name="T5" fmla="*/ 177 h 353"/>
                <a:gd name="T6" fmla="*/ 301 w 353"/>
                <a:gd name="T7" fmla="*/ 52 h 353"/>
                <a:gd name="T8" fmla="*/ 177 w 353"/>
                <a:gd name="T9" fmla="*/ 0 h 353"/>
                <a:gd name="T10" fmla="*/ 52 w 353"/>
                <a:gd name="T11" fmla="*/ 52 h 353"/>
                <a:gd name="T12" fmla="*/ 0 w 353"/>
                <a:gd name="T13" fmla="*/ 177 h 353"/>
                <a:gd name="T14" fmla="*/ 52 w 353"/>
                <a:gd name="T15" fmla="*/ 302 h 353"/>
                <a:gd name="T16" fmla="*/ 177 w 353"/>
                <a:gd name="T17" fmla="*/ 353 h 353"/>
                <a:gd name="T18" fmla="*/ 301 w 353"/>
                <a:gd name="T19" fmla="*/ 302 h 353"/>
                <a:gd name="T20" fmla="*/ 353 w 353"/>
                <a:gd name="T21" fmla="*/ 177 h 353"/>
                <a:gd name="T22" fmla="*/ 67 w 353"/>
                <a:gd name="T23" fmla="*/ 141 h 353"/>
                <a:gd name="T24" fmla="*/ 67 w 353"/>
                <a:gd name="T25" fmla="*/ 212 h 353"/>
                <a:gd name="T26" fmla="*/ 113 w 353"/>
                <a:gd name="T27" fmla="*/ 150 h 353"/>
                <a:gd name="T28" fmla="*/ 82 w 353"/>
                <a:gd name="T29" fmla="*/ 138 h 353"/>
                <a:gd name="T30" fmla="*/ 113 w 353"/>
                <a:gd name="T31" fmla="*/ 150 h 353"/>
                <a:gd name="T32" fmla="*/ 82 w 353"/>
                <a:gd name="T33" fmla="*/ 216 h 353"/>
                <a:gd name="T34" fmla="*/ 113 w 353"/>
                <a:gd name="T35" fmla="*/ 203 h 353"/>
                <a:gd name="T36" fmla="*/ 63 w 353"/>
                <a:gd name="T37" fmla="*/ 290 h 353"/>
                <a:gd name="T38" fmla="*/ 116 w 353"/>
                <a:gd name="T39" fmla="*/ 237 h 353"/>
                <a:gd name="T40" fmla="*/ 63 w 353"/>
                <a:gd name="T41" fmla="*/ 290 h 353"/>
                <a:gd name="T42" fmla="*/ 74 w 353"/>
                <a:gd name="T43" fmla="*/ 124 h 353"/>
                <a:gd name="T44" fmla="*/ 124 w 353"/>
                <a:gd name="T45" fmla="*/ 75 h 353"/>
                <a:gd name="T46" fmla="*/ 221 w 353"/>
                <a:gd name="T47" fmla="*/ 115 h 353"/>
                <a:gd name="T48" fmla="*/ 189 w 353"/>
                <a:gd name="T49" fmla="*/ 101 h 353"/>
                <a:gd name="T50" fmla="*/ 221 w 353"/>
                <a:gd name="T51" fmla="*/ 115 h 353"/>
                <a:gd name="T52" fmla="*/ 212 w 353"/>
                <a:gd name="T53" fmla="*/ 67 h 353"/>
                <a:gd name="T54" fmla="*/ 141 w 353"/>
                <a:gd name="T55" fmla="*/ 67 h 353"/>
                <a:gd name="T56" fmla="*/ 138 w 353"/>
                <a:gd name="T57" fmla="*/ 83 h 353"/>
                <a:gd name="T58" fmla="*/ 150 w 353"/>
                <a:gd name="T59" fmla="*/ 113 h 353"/>
                <a:gd name="T60" fmla="*/ 138 w 353"/>
                <a:gd name="T61" fmla="*/ 83 h 353"/>
                <a:gd name="T62" fmla="*/ 150 w 353"/>
                <a:gd name="T63" fmla="*/ 240 h 353"/>
                <a:gd name="T64" fmla="*/ 138 w 353"/>
                <a:gd name="T65" fmla="*/ 271 h 353"/>
                <a:gd name="T66" fmla="*/ 177 w 353"/>
                <a:gd name="T67" fmla="*/ 337 h 353"/>
                <a:gd name="T68" fmla="*/ 176 w 353"/>
                <a:gd name="T69" fmla="*/ 262 h 353"/>
                <a:gd name="T70" fmla="*/ 177 w 353"/>
                <a:gd name="T71" fmla="*/ 337 h 353"/>
                <a:gd name="T72" fmla="*/ 189 w 353"/>
                <a:gd name="T73" fmla="*/ 252 h 353"/>
                <a:gd name="T74" fmla="*/ 221 w 353"/>
                <a:gd name="T75" fmla="*/ 239 h 353"/>
                <a:gd name="T76" fmla="*/ 224 w 353"/>
                <a:gd name="T77" fmla="*/ 196 h 353"/>
                <a:gd name="T78" fmla="*/ 196 w 353"/>
                <a:gd name="T79" fmla="*/ 224 h 353"/>
                <a:gd name="T80" fmla="*/ 157 w 353"/>
                <a:gd name="T81" fmla="*/ 224 h 353"/>
                <a:gd name="T82" fmla="*/ 129 w 353"/>
                <a:gd name="T83" fmla="*/ 196 h 353"/>
                <a:gd name="T84" fmla="*/ 129 w 353"/>
                <a:gd name="T85" fmla="*/ 157 h 353"/>
                <a:gd name="T86" fmla="*/ 157 w 353"/>
                <a:gd name="T87" fmla="*/ 129 h 353"/>
                <a:gd name="T88" fmla="*/ 196 w 353"/>
                <a:gd name="T89" fmla="*/ 129 h 353"/>
                <a:gd name="T90" fmla="*/ 224 w 353"/>
                <a:gd name="T91" fmla="*/ 157 h 353"/>
                <a:gd name="T92" fmla="*/ 224 w 353"/>
                <a:gd name="T93" fmla="*/ 196 h 353"/>
                <a:gd name="T94" fmla="*/ 279 w 353"/>
                <a:gd name="T95" fmla="*/ 124 h 353"/>
                <a:gd name="T96" fmla="*/ 229 w 353"/>
                <a:gd name="T97" fmla="*/ 75 h 353"/>
                <a:gd name="T98" fmla="*/ 252 w 353"/>
                <a:gd name="T99" fmla="*/ 164 h 353"/>
                <a:gd name="T100" fmla="*/ 239 w 353"/>
                <a:gd name="T101" fmla="*/ 132 h 353"/>
                <a:gd name="T102" fmla="*/ 252 w 353"/>
                <a:gd name="T103" fmla="*/ 164 h 353"/>
                <a:gd name="T104" fmla="*/ 271 w 353"/>
                <a:gd name="T105" fmla="*/ 216 h 353"/>
                <a:gd name="T106" fmla="*/ 240 w 353"/>
                <a:gd name="T107" fmla="*/ 203 h 353"/>
                <a:gd name="T108" fmla="*/ 290 w 353"/>
                <a:gd name="T109" fmla="*/ 290 h 353"/>
                <a:gd name="T110" fmla="*/ 237 w 353"/>
                <a:gd name="T111" fmla="*/ 237 h 353"/>
                <a:gd name="T112" fmla="*/ 290 w 353"/>
                <a:gd name="T113" fmla="*/ 290 h 353"/>
                <a:gd name="T114" fmla="*/ 262 w 353"/>
                <a:gd name="T115" fmla="*/ 177 h 353"/>
                <a:gd name="T116" fmla="*/ 337 w 353"/>
                <a:gd name="T117" fmla="*/ 177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 h="353">
                  <a:moveTo>
                    <a:pt x="177" y="161"/>
                  </a:moveTo>
                  <a:cubicBezTo>
                    <a:pt x="168" y="161"/>
                    <a:pt x="160" y="168"/>
                    <a:pt x="160" y="177"/>
                  </a:cubicBezTo>
                  <a:cubicBezTo>
                    <a:pt x="160" y="185"/>
                    <a:pt x="168" y="193"/>
                    <a:pt x="177" y="193"/>
                  </a:cubicBezTo>
                  <a:cubicBezTo>
                    <a:pt x="185" y="193"/>
                    <a:pt x="193" y="185"/>
                    <a:pt x="193" y="177"/>
                  </a:cubicBezTo>
                  <a:cubicBezTo>
                    <a:pt x="193" y="168"/>
                    <a:pt x="185" y="161"/>
                    <a:pt x="177" y="161"/>
                  </a:cubicBezTo>
                  <a:moveTo>
                    <a:pt x="353" y="177"/>
                  </a:moveTo>
                  <a:cubicBezTo>
                    <a:pt x="353" y="157"/>
                    <a:pt x="330" y="140"/>
                    <a:pt x="293" y="128"/>
                  </a:cubicBezTo>
                  <a:cubicBezTo>
                    <a:pt x="311" y="94"/>
                    <a:pt x="315" y="65"/>
                    <a:pt x="301" y="52"/>
                  </a:cubicBezTo>
                  <a:cubicBezTo>
                    <a:pt x="288" y="38"/>
                    <a:pt x="259" y="42"/>
                    <a:pt x="225" y="60"/>
                  </a:cubicBezTo>
                  <a:cubicBezTo>
                    <a:pt x="213" y="23"/>
                    <a:pt x="196" y="0"/>
                    <a:pt x="177" y="0"/>
                  </a:cubicBezTo>
                  <a:cubicBezTo>
                    <a:pt x="157" y="0"/>
                    <a:pt x="140" y="23"/>
                    <a:pt x="128" y="60"/>
                  </a:cubicBezTo>
                  <a:cubicBezTo>
                    <a:pt x="94" y="42"/>
                    <a:pt x="65" y="38"/>
                    <a:pt x="52" y="52"/>
                  </a:cubicBezTo>
                  <a:cubicBezTo>
                    <a:pt x="38" y="65"/>
                    <a:pt x="42" y="94"/>
                    <a:pt x="60" y="128"/>
                  </a:cubicBezTo>
                  <a:cubicBezTo>
                    <a:pt x="23" y="140"/>
                    <a:pt x="0" y="157"/>
                    <a:pt x="0" y="177"/>
                  </a:cubicBezTo>
                  <a:cubicBezTo>
                    <a:pt x="0" y="196"/>
                    <a:pt x="23" y="213"/>
                    <a:pt x="60" y="225"/>
                  </a:cubicBezTo>
                  <a:cubicBezTo>
                    <a:pt x="42" y="259"/>
                    <a:pt x="38" y="288"/>
                    <a:pt x="52" y="302"/>
                  </a:cubicBezTo>
                  <a:cubicBezTo>
                    <a:pt x="65" y="315"/>
                    <a:pt x="94" y="311"/>
                    <a:pt x="128" y="293"/>
                  </a:cubicBezTo>
                  <a:cubicBezTo>
                    <a:pt x="140" y="330"/>
                    <a:pt x="157" y="353"/>
                    <a:pt x="177" y="353"/>
                  </a:cubicBezTo>
                  <a:cubicBezTo>
                    <a:pt x="196" y="353"/>
                    <a:pt x="213" y="330"/>
                    <a:pt x="225" y="293"/>
                  </a:cubicBezTo>
                  <a:cubicBezTo>
                    <a:pt x="259" y="311"/>
                    <a:pt x="288" y="315"/>
                    <a:pt x="301" y="302"/>
                  </a:cubicBezTo>
                  <a:cubicBezTo>
                    <a:pt x="315" y="288"/>
                    <a:pt x="311" y="259"/>
                    <a:pt x="293" y="225"/>
                  </a:cubicBezTo>
                  <a:cubicBezTo>
                    <a:pt x="330" y="213"/>
                    <a:pt x="353" y="196"/>
                    <a:pt x="353" y="177"/>
                  </a:cubicBezTo>
                  <a:moveTo>
                    <a:pt x="16" y="177"/>
                  </a:moveTo>
                  <a:cubicBezTo>
                    <a:pt x="16" y="163"/>
                    <a:pt x="36" y="150"/>
                    <a:pt x="67" y="141"/>
                  </a:cubicBezTo>
                  <a:cubicBezTo>
                    <a:pt x="74" y="153"/>
                    <a:pt x="82" y="165"/>
                    <a:pt x="91" y="177"/>
                  </a:cubicBezTo>
                  <a:cubicBezTo>
                    <a:pt x="82" y="189"/>
                    <a:pt x="74" y="201"/>
                    <a:pt x="67" y="212"/>
                  </a:cubicBezTo>
                  <a:cubicBezTo>
                    <a:pt x="36" y="203"/>
                    <a:pt x="16" y="191"/>
                    <a:pt x="16" y="177"/>
                  </a:cubicBezTo>
                  <a:moveTo>
                    <a:pt x="113" y="150"/>
                  </a:moveTo>
                  <a:cubicBezTo>
                    <a:pt x="109" y="155"/>
                    <a:pt x="105" y="160"/>
                    <a:pt x="101" y="164"/>
                  </a:cubicBezTo>
                  <a:cubicBezTo>
                    <a:pt x="94" y="155"/>
                    <a:pt x="88" y="146"/>
                    <a:pt x="82" y="138"/>
                  </a:cubicBezTo>
                  <a:cubicBezTo>
                    <a:pt x="92" y="135"/>
                    <a:pt x="103" y="134"/>
                    <a:pt x="114" y="132"/>
                  </a:cubicBezTo>
                  <a:cubicBezTo>
                    <a:pt x="114" y="138"/>
                    <a:pt x="113" y="144"/>
                    <a:pt x="113" y="150"/>
                  </a:cubicBezTo>
                  <a:moveTo>
                    <a:pt x="114" y="221"/>
                  </a:moveTo>
                  <a:cubicBezTo>
                    <a:pt x="103" y="220"/>
                    <a:pt x="92" y="218"/>
                    <a:pt x="82" y="216"/>
                  </a:cubicBezTo>
                  <a:cubicBezTo>
                    <a:pt x="88" y="207"/>
                    <a:pt x="94" y="198"/>
                    <a:pt x="101" y="189"/>
                  </a:cubicBezTo>
                  <a:cubicBezTo>
                    <a:pt x="105" y="194"/>
                    <a:pt x="109" y="198"/>
                    <a:pt x="113" y="203"/>
                  </a:cubicBezTo>
                  <a:cubicBezTo>
                    <a:pt x="113" y="209"/>
                    <a:pt x="114" y="215"/>
                    <a:pt x="114" y="221"/>
                  </a:cubicBezTo>
                  <a:moveTo>
                    <a:pt x="63" y="290"/>
                  </a:moveTo>
                  <a:cubicBezTo>
                    <a:pt x="53" y="280"/>
                    <a:pt x="58" y="257"/>
                    <a:pt x="74" y="229"/>
                  </a:cubicBezTo>
                  <a:cubicBezTo>
                    <a:pt x="87" y="232"/>
                    <a:pt x="101" y="235"/>
                    <a:pt x="116" y="237"/>
                  </a:cubicBezTo>
                  <a:cubicBezTo>
                    <a:pt x="118" y="252"/>
                    <a:pt x="121" y="266"/>
                    <a:pt x="124" y="279"/>
                  </a:cubicBezTo>
                  <a:cubicBezTo>
                    <a:pt x="96" y="295"/>
                    <a:pt x="73" y="300"/>
                    <a:pt x="63" y="290"/>
                  </a:cubicBezTo>
                  <a:moveTo>
                    <a:pt x="116" y="116"/>
                  </a:moveTo>
                  <a:cubicBezTo>
                    <a:pt x="101" y="118"/>
                    <a:pt x="87" y="121"/>
                    <a:pt x="74" y="124"/>
                  </a:cubicBezTo>
                  <a:cubicBezTo>
                    <a:pt x="58" y="96"/>
                    <a:pt x="53" y="73"/>
                    <a:pt x="63" y="63"/>
                  </a:cubicBezTo>
                  <a:cubicBezTo>
                    <a:pt x="73" y="53"/>
                    <a:pt x="96" y="58"/>
                    <a:pt x="124" y="75"/>
                  </a:cubicBezTo>
                  <a:cubicBezTo>
                    <a:pt x="121" y="87"/>
                    <a:pt x="118" y="101"/>
                    <a:pt x="116" y="116"/>
                  </a:cubicBezTo>
                  <a:moveTo>
                    <a:pt x="221" y="115"/>
                  </a:moveTo>
                  <a:cubicBezTo>
                    <a:pt x="215" y="114"/>
                    <a:pt x="209" y="114"/>
                    <a:pt x="203" y="113"/>
                  </a:cubicBezTo>
                  <a:cubicBezTo>
                    <a:pt x="198" y="109"/>
                    <a:pt x="194" y="105"/>
                    <a:pt x="189" y="101"/>
                  </a:cubicBezTo>
                  <a:cubicBezTo>
                    <a:pt x="198" y="94"/>
                    <a:pt x="207" y="88"/>
                    <a:pt x="216" y="83"/>
                  </a:cubicBezTo>
                  <a:cubicBezTo>
                    <a:pt x="218" y="92"/>
                    <a:pt x="219" y="103"/>
                    <a:pt x="221" y="115"/>
                  </a:cubicBezTo>
                  <a:moveTo>
                    <a:pt x="177" y="16"/>
                  </a:moveTo>
                  <a:cubicBezTo>
                    <a:pt x="190" y="16"/>
                    <a:pt x="203" y="36"/>
                    <a:pt x="212" y="67"/>
                  </a:cubicBezTo>
                  <a:cubicBezTo>
                    <a:pt x="200" y="74"/>
                    <a:pt x="189" y="82"/>
                    <a:pt x="177" y="91"/>
                  </a:cubicBezTo>
                  <a:cubicBezTo>
                    <a:pt x="165" y="82"/>
                    <a:pt x="153" y="74"/>
                    <a:pt x="141" y="67"/>
                  </a:cubicBezTo>
                  <a:cubicBezTo>
                    <a:pt x="150" y="36"/>
                    <a:pt x="163" y="16"/>
                    <a:pt x="177" y="16"/>
                  </a:cubicBezTo>
                  <a:moveTo>
                    <a:pt x="138" y="83"/>
                  </a:moveTo>
                  <a:cubicBezTo>
                    <a:pt x="146" y="88"/>
                    <a:pt x="155" y="94"/>
                    <a:pt x="164" y="101"/>
                  </a:cubicBezTo>
                  <a:cubicBezTo>
                    <a:pt x="159" y="105"/>
                    <a:pt x="155" y="109"/>
                    <a:pt x="150" y="113"/>
                  </a:cubicBezTo>
                  <a:cubicBezTo>
                    <a:pt x="144" y="114"/>
                    <a:pt x="138" y="114"/>
                    <a:pt x="132" y="115"/>
                  </a:cubicBezTo>
                  <a:cubicBezTo>
                    <a:pt x="134" y="103"/>
                    <a:pt x="135" y="92"/>
                    <a:pt x="138" y="83"/>
                  </a:cubicBezTo>
                  <a:moveTo>
                    <a:pt x="132" y="239"/>
                  </a:moveTo>
                  <a:cubicBezTo>
                    <a:pt x="138" y="239"/>
                    <a:pt x="144" y="240"/>
                    <a:pt x="150" y="240"/>
                  </a:cubicBezTo>
                  <a:cubicBezTo>
                    <a:pt x="155" y="244"/>
                    <a:pt x="159" y="248"/>
                    <a:pt x="164" y="252"/>
                  </a:cubicBezTo>
                  <a:cubicBezTo>
                    <a:pt x="155" y="259"/>
                    <a:pt x="146" y="265"/>
                    <a:pt x="138" y="271"/>
                  </a:cubicBezTo>
                  <a:cubicBezTo>
                    <a:pt x="135" y="261"/>
                    <a:pt x="134" y="250"/>
                    <a:pt x="132" y="239"/>
                  </a:cubicBezTo>
                  <a:moveTo>
                    <a:pt x="177" y="337"/>
                  </a:moveTo>
                  <a:cubicBezTo>
                    <a:pt x="163" y="337"/>
                    <a:pt x="150" y="317"/>
                    <a:pt x="141" y="286"/>
                  </a:cubicBezTo>
                  <a:cubicBezTo>
                    <a:pt x="153" y="279"/>
                    <a:pt x="164" y="271"/>
                    <a:pt x="176" y="262"/>
                  </a:cubicBezTo>
                  <a:cubicBezTo>
                    <a:pt x="188" y="271"/>
                    <a:pt x="200" y="279"/>
                    <a:pt x="212" y="286"/>
                  </a:cubicBezTo>
                  <a:cubicBezTo>
                    <a:pt x="203" y="317"/>
                    <a:pt x="190" y="337"/>
                    <a:pt x="177" y="337"/>
                  </a:cubicBezTo>
                  <a:moveTo>
                    <a:pt x="216" y="271"/>
                  </a:moveTo>
                  <a:cubicBezTo>
                    <a:pt x="207" y="265"/>
                    <a:pt x="198" y="259"/>
                    <a:pt x="189" y="252"/>
                  </a:cubicBezTo>
                  <a:cubicBezTo>
                    <a:pt x="194" y="248"/>
                    <a:pt x="198" y="244"/>
                    <a:pt x="203" y="240"/>
                  </a:cubicBezTo>
                  <a:cubicBezTo>
                    <a:pt x="209" y="240"/>
                    <a:pt x="215" y="239"/>
                    <a:pt x="221" y="239"/>
                  </a:cubicBezTo>
                  <a:cubicBezTo>
                    <a:pt x="219" y="250"/>
                    <a:pt x="218" y="261"/>
                    <a:pt x="216" y="271"/>
                  </a:cubicBezTo>
                  <a:moveTo>
                    <a:pt x="224" y="196"/>
                  </a:moveTo>
                  <a:cubicBezTo>
                    <a:pt x="220" y="201"/>
                    <a:pt x="215" y="206"/>
                    <a:pt x="211" y="211"/>
                  </a:cubicBezTo>
                  <a:cubicBezTo>
                    <a:pt x="206" y="215"/>
                    <a:pt x="201" y="220"/>
                    <a:pt x="196" y="224"/>
                  </a:cubicBezTo>
                  <a:cubicBezTo>
                    <a:pt x="190" y="225"/>
                    <a:pt x="183" y="225"/>
                    <a:pt x="177" y="225"/>
                  </a:cubicBezTo>
                  <a:cubicBezTo>
                    <a:pt x="170" y="225"/>
                    <a:pt x="163" y="225"/>
                    <a:pt x="157" y="224"/>
                  </a:cubicBezTo>
                  <a:cubicBezTo>
                    <a:pt x="152" y="220"/>
                    <a:pt x="147" y="215"/>
                    <a:pt x="142" y="211"/>
                  </a:cubicBezTo>
                  <a:cubicBezTo>
                    <a:pt x="138" y="206"/>
                    <a:pt x="133" y="201"/>
                    <a:pt x="129" y="196"/>
                  </a:cubicBezTo>
                  <a:cubicBezTo>
                    <a:pt x="129" y="190"/>
                    <a:pt x="128" y="183"/>
                    <a:pt x="128" y="177"/>
                  </a:cubicBezTo>
                  <a:cubicBezTo>
                    <a:pt x="128" y="170"/>
                    <a:pt x="129" y="163"/>
                    <a:pt x="129" y="157"/>
                  </a:cubicBezTo>
                  <a:cubicBezTo>
                    <a:pt x="133" y="152"/>
                    <a:pt x="138" y="147"/>
                    <a:pt x="142" y="143"/>
                  </a:cubicBezTo>
                  <a:cubicBezTo>
                    <a:pt x="147" y="138"/>
                    <a:pt x="152" y="133"/>
                    <a:pt x="157" y="129"/>
                  </a:cubicBezTo>
                  <a:cubicBezTo>
                    <a:pt x="163" y="129"/>
                    <a:pt x="170" y="128"/>
                    <a:pt x="177" y="128"/>
                  </a:cubicBezTo>
                  <a:cubicBezTo>
                    <a:pt x="183" y="128"/>
                    <a:pt x="190" y="129"/>
                    <a:pt x="196" y="129"/>
                  </a:cubicBezTo>
                  <a:cubicBezTo>
                    <a:pt x="201" y="133"/>
                    <a:pt x="206" y="138"/>
                    <a:pt x="211" y="143"/>
                  </a:cubicBezTo>
                  <a:cubicBezTo>
                    <a:pt x="215" y="147"/>
                    <a:pt x="220" y="152"/>
                    <a:pt x="224" y="157"/>
                  </a:cubicBezTo>
                  <a:cubicBezTo>
                    <a:pt x="224" y="163"/>
                    <a:pt x="225" y="170"/>
                    <a:pt x="225" y="177"/>
                  </a:cubicBezTo>
                  <a:cubicBezTo>
                    <a:pt x="225" y="183"/>
                    <a:pt x="224" y="190"/>
                    <a:pt x="224" y="196"/>
                  </a:cubicBezTo>
                  <a:moveTo>
                    <a:pt x="290" y="63"/>
                  </a:moveTo>
                  <a:cubicBezTo>
                    <a:pt x="300" y="73"/>
                    <a:pt x="295" y="96"/>
                    <a:pt x="279" y="124"/>
                  </a:cubicBezTo>
                  <a:cubicBezTo>
                    <a:pt x="266" y="121"/>
                    <a:pt x="252" y="118"/>
                    <a:pt x="237" y="116"/>
                  </a:cubicBezTo>
                  <a:cubicBezTo>
                    <a:pt x="235" y="101"/>
                    <a:pt x="232" y="87"/>
                    <a:pt x="229" y="75"/>
                  </a:cubicBezTo>
                  <a:cubicBezTo>
                    <a:pt x="257" y="58"/>
                    <a:pt x="280" y="53"/>
                    <a:pt x="290" y="63"/>
                  </a:cubicBezTo>
                  <a:moveTo>
                    <a:pt x="252" y="164"/>
                  </a:moveTo>
                  <a:cubicBezTo>
                    <a:pt x="248" y="159"/>
                    <a:pt x="244" y="155"/>
                    <a:pt x="240" y="150"/>
                  </a:cubicBezTo>
                  <a:cubicBezTo>
                    <a:pt x="240" y="144"/>
                    <a:pt x="239" y="138"/>
                    <a:pt x="239" y="132"/>
                  </a:cubicBezTo>
                  <a:cubicBezTo>
                    <a:pt x="250" y="134"/>
                    <a:pt x="261" y="135"/>
                    <a:pt x="271" y="138"/>
                  </a:cubicBezTo>
                  <a:cubicBezTo>
                    <a:pt x="265" y="146"/>
                    <a:pt x="259" y="155"/>
                    <a:pt x="252" y="164"/>
                  </a:cubicBezTo>
                  <a:moveTo>
                    <a:pt x="252" y="189"/>
                  </a:moveTo>
                  <a:cubicBezTo>
                    <a:pt x="259" y="198"/>
                    <a:pt x="265" y="207"/>
                    <a:pt x="271" y="216"/>
                  </a:cubicBezTo>
                  <a:cubicBezTo>
                    <a:pt x="261" y="218"/>
                    <a:pt x="250" y="220"/>
                    <a:pt x="239" y="221"/>
                  </a:cubicBezTo>
                  <a:cubicBezTo>
                    <a:pt x="239" y="215"/>
                    <a:pt x="240" y="209"/>
                    <a:pt x="240" y="203"/>
                  </a:cubicBezTo>
                  <a:cubicBezTo>
                    <a:pt x="244" y="198"/>
                    <a:pt x="248" y="194"/>
                    <a:pt x="252" y="189"/>
                  </a:cubicBezTo>
                  <a:moveTo>
                    <a:pt x="290" y="290"/>
                  </a:moveTo>
                  <a:cubicBezTo>
                    <a:pt x="280" y="300"/>
                    <a:pt x="257" y="295"/>
                    <a:pt x="229" y="279"/>
                  </a:cubicBezTo>
                  <a:cubicBezTo>
                    <a:pt x="232" y="266"/>
                    <a:pt x="235" y="252"/>
                    <a:pt x="237" y="237"/>
                  </a:cubicBezTo>
                  <a:cubicBezTo>
                    <a:pt x="252" y="235"/>
                    <a:pt x="266" y="232"/>
                    <a:pt x="279" y="229"/>
                  </a:cubicBezTo>
                  <a:cubicBezTo>
                    <a:pt x="295" y="257"/>
                    <a:pt x="300" y="280"/>
                    <a:pt x="290" y="290"/>
                  </a:cubicBezTo>
                  <a:moveTo>
                    <a:pt x="286" y="212"/>
                  </a:moveTo>
                  <a:cubicBezTo>
                    <a:pt x="279" y="200"/>
                    <a:pt x="271" y="189"/>
                    <a:pt x="262" y="177"/>
                  </a:cubicBezTo>
                  <a:cubicBezTo>
                    <a:pt x="271" y="165"/>
                    <a:pt x="279" y="153"/>
                    <a:pt x="286" y="141"/>
                  </a:cubicBezTo>
                  <a:cubicBezTo>
                    <a:pt x="317" y="150"/>
                    <a:pt x="337" y="163"/>
                    <a:pt x="337" y="177"/>
                  </a:cubicBezTo>
                  <a:cubicBezTo>
                    <a:pt x="337" y="191"/>
                    <a:pt x="317" y="203"/>
                    <a:pt x="286" y="212"/>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defTabSz="742771"/>
              <a:endParaRPr lang="en-US" sz="1584">
                <a:solidFill>
                  <a:srgbClr val="141414"/>
                </a:solidFill>
                <a:latin typeface="Calibri" panose="020F0502020204030204"/>
              </a:endParaRPr>
            </a:p>
          </p:txBody>
        </p:sp>
      </p:grpSp>
      <p:grpSp>
        <p:nvGrpSpPr>
          <p:cNvPr id="32" name="Group 31"/>
          <p:cNvGrpSpPr/>
          <p:nvPr/>
        </p:nvGrpSpPr>
        <p:grpSpPr>
          <a:xfrm>
            <a:off x="6917466" y="3343375"/>
            <a:ext cx="1470884" cy="911629"/>
            <a:chOff x="6917466" y="2486121"/>
            <a:chExt cx="1470884" cy="587265"/>
          </a:xfrm>
        </p:grpSpPr>
        <p:sp>
          <p:nvSpPr>
            <p:cNvPr id="50" name="TextBox 49"/>
            <p:cNvSpPr txBox="1"/>
            <p:nvPr/>
          </p:nvSpPr>
          <p:spPr>
            <a:xfrm>
              <a:off x="6917466" y="2486121"/>
              <a:ext cx="1470884" cy="179536"/>
            </a:xfrm>
            <a:prstGeom prst="rect">
              <a:avLst/>
            </a:prstGeom>
            <a:noFill/>
          </p:spPr>
          <p:txBody>
            <a:bodyPr wrap="square" lIns="0" tIns="0" rIns="0" bIns="0" rtlCol="0">
              <a:spAutoFit/>
            </a:bodyPr>
            <a:lstStyle/>
            <a:p>
              <a:pPr algn="ctr" defTabSz="742771">
                <a:lnSpc>
                  <a:spcPts val="1400"/>
                </a:lnSpc>
                <a:spcAft>
                  <a:spcPts val="1200"/>
                </a:spcAft>
              </a:pPr>
              <a:r>
                <a:rPr lang="en-US" sz="1600" b="1" dirty="0" smtClean="0">
                  <a:solidFill>
                    <a:srgbClr val="415069"/>
                  </a:solidFill>
                  <a:latin typeface="Lato" panose="020F0502020204030203" pitchFamily="34" charset="0"/>
                </a:rPr>
                <a:t>Workflow</a:t>
              </a:r>
              <a:endParaRPr lang="en-US" sz="1600" b="1" dirty="0">
                <a:solidFill>
                  <a:srgbClr val="415069"/>
                </a:solidFill>
                <a:latin typeface="Lato" panose="020F0502020204030203" pitchFamily="34" charset="0"/>
              </a:endParaRPr>
            </a:p>
          </p:txBody>
        </p:sp>
        <p:sp>
          <p:nvSpPr>
            <p:cNvPr id="51" name="TextBox 50"/>
            <p:cNvSpPr txBox="1"/>
            <p:nvPr/>
          </p:nvSpPr>
          <p:spPr>
            <a:xfrm>
              <a:off x="6917466" y="2726418"/>
              <a:ext cx="1470884" cy="346968"/>
            </a:xfrm>
            <a:prstGeom prst="rect">
              <a:avLst/>
            </a:prstGeom>
            <a:noFill/>
          </p:spPr>
          <p:txBody>
            <a:bodyPr wrap="square" lIns="0" tIns="0" rIns="0" bIns="0" rtlCol="0">
              <a:spAutoFit/>
            </a:bodyPr>
            <a:lstStyle/>
            <a:p>
              <a:pPr algn="ctr" defTabSz="742771">
                <a:lnSpc>
                  <a:spcPts val="1400"/>
                </a:lnSpc>
                <a:spcAft>
                  <a:spcPts val="1200"/>
                </a:spcAft>
              </a:pPr>
              <a:r>
                <a:rPr lang="en-US" sz="1200" dirty="0" smtClean="0">
                  <a:latin typeface="Lato Light" panose="020F0302020204030203" pitchFamily="34" charset="0"/>
                </a:rPr>
                <a:t>Tips for your community IPPE rotation</a:t>
              </a:r>
              <a:endParaRPr lang="en-US" sz="1200" dirty="0">
                <a:latin typeface="Lato Light" panose="020F0302020204030203" pitchFamily="34" charset="0"/>
              </a:endParaRPr>
            </a:p>
          </p:txBody>
        </p:sp>
      </p:grpSp>
      <p:grpSp>
        <p:nvGrpSpPr>
          <p:cNvPr id="18" name="Group 17"/>
          <p:cNvGrpSpPr/>
          <p:nvPr/>
        </p:nvGrpSpPr>
        <p:grpSpPr>
          <a:xfrm>
            <a:off x="6879286" y="4886197"/>
            <a:ext cx="1539847" cy="324197"/>
            <a:chOff x="6879286" y="4028946"/>
            <a:chExt cx="1539847" cy="324197"/>
          </a:xfrm>
        </p:grpSpPr>
        <p:sp>
          <p:nvSpPr>
            <p:cNvPr id="34" name="Rectangle 33"/>
            <p:cNvSpPr/>
            <p:nvPr/>
          </p:nvSpPr>
          <p:spPr>
            <a:xfrm>
              <a:off x="6879286" y="4028946"/>
              <a:ext cx="1539847" cy="3241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771"/>
              <a:endParaRPr lang="en-US" sz="1584">
                <a:solidFill>
                  <a:prstClr val="white"/>
                </a:solidFill>
                <a:latin typeface="Calibri" panose="020F0502020204030204"/>
              </a:endParaRPr>
            </a:p>
          </p:txBody>
        </p:sp>
        <p:sp>
          <p:nvSpPr>
            <p:cNvPr id="35" name="TextBox 34"/>
            <p:cNvSpPr txBox="1"/>
            <p:nvPr/>
          </p:nvSpPr>
          <p:spPr>
            <a:xfrm>
              <a:off x="6913768" y="4099862"/>
              <a:ext cx="1470884" cy="159211"/>
            </a:xfrm>
            <a:prstGeom prst="rect">
              <a:avLst/>
            </a:prstGeom>
            <a:noFill/>
          </p:spPr>
          <p:txBody>
            <a:bodyPr wrap="square" lIns="0" tIns="0" rIns="0" bIns="0" rtlCol="0">
              <a:spAutoFit/>
            </a:bodyPr>
            <a:lstStyle/>
            <a:p>
              <a:pPr algn="ctr" defTabSz="742771">
                <a:lnSpc>
                  <a:spcPts val="1400"/>
                </a:lnSpc>
                <a:spcAft>
                  <a:spcPts val="1200"/>
                </a:spcAft>
              </a:pPr>
              <a:r>
                <a:rPr lang="en-US" sz="900" b="1" dirty="0">
                  <a:solidFill>
                    <a:prstClr val="white"/>
                  </a:solidFill>
                  <a:latin typeface="Lato" panose="020F0502020204030203" pitchFamily="34" charset="0"/>
                </a:rPr>
                <a:t>3</a:t>
              </a:r>
            </a:p>
          </p:txBody>
        </p:sp>
      </p:grpSp>
      <p:sp>
        <p:nvSpPr>
          <p:cNvPr id="6" name="Text Placeholder 5"/>
          <p:cNvSpPr>
            <a:spLocks noGrp="1"/>
          </p:cNvSpPr>
          <p:nvPr>
            <p:ph type="body" sz="quarter" idx="11"/>
          </p:nvPr>
        </p:nvSpPr>
        <p:spPr/>
        <p:txBody>
          <a:bodyPr/>
          <a:lstStyle/>
          <a:p>
            <a:endParaRPr lang="en-US"/>
          </a:p>
        </p:txBody>
      </p:sp>
      <p:grpSp>
        <p:nvGrpSpPr>
          <p:cNvPr id="45" name="Group 44"/>
          <p:cNvGrpSpPr/>
          <p:nvPr/>
        </p:nvGrpSpPr>
        <p:grpSpPr>
          <a:xfrm>
            <a:off x="1128852" y="2362201"/>
            <a:ext cx="731016" cy="731016"/>
            <a:chOff x="4961364" y="1511453"/>
            <a:chExt cx="546734" cy="546734"/>
          </a:xfrm>
        </p:grpSpPr>
        <p:sp>
          <p:nvSpPr>
            <p:cNvPr id="52" name="Oval 51"/>
            <p:cNvSpPr/>
            <p:nvPr/>
          </p:nvSpPr>
          <p:spPr>
            <a:xfrm>
              <a:off x="4961364" y="1511453"/>
              <a:ext cx="546734" cy="546734"/>
            </a:xfrm>
            <a:prstGeom prst="ellipse">
              <a:avLst/>
            </a:prstGeom>
            <a:solidFill>
              <a:schemeClr val="bg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6"/>
            </a:p>
          </p:txBody>
        </p:sp>
        <p:grpSp>
          <p:nvGrpSpPr>
            <p:cNvPr id="53" name="Group 52"/>
            <p:cNvGrpSpPr/>
            <p:nvPr/>
          </p:nvGrpSpPr>
          <p:grpSpPr>
            <a:xfrm>
              <a:off x="5077463" y="1633114"/>
              <a:ext cx="311306" cy="303412"/>
              <a:chOff x="2212975" y="1027113"/>
              <a:chExt cx="438150" cy="427038"/>
            </a:xfrm>
            <a:solidFill>
              <a:schemeClr val="accent2"/>
            </a:solidFill>
          </p:grpSpPr>
          <p:sp>
            <p:nvSpPr>
              <p:cNvPr id="54" name="Freeform 126"/>
              <p:cNvSpPr>
                <a:spLocks noEditPoints="1"/>
              </p:cNvSpPr>
              <p:nvPr/>
            </p:nvSpPr>
            <p:spPr bwMode="auto">
              <a:xfrm>
                <a:off x="2212975" y="1027113"/>
                <a:ext cx="438150" cy="427038"/>
              </a:xfrm>
              <a:custGeom>
                <a:avLst/>
                <a:gdLst>
                  <a:gd name="T0" fmla="*/ 345 w 438"/>
                  <a:gd name="T1" fmla="*/ 169 h 426"/>
                  <a:gd name="T2" fmla="*/ 424 w 438"/>
                  <a:gd name="T3" fmla="*/ 52 h 426"/>
                  <a:gd name="T4" fmla="*/ 409 w 438"/>
                  <a:gd name="T5" fmla="*/ 49 h 426"/>
                  <a:gd name="T6" fmla="*/ 360 w 438"/>
                  <a:gd name="T7" fmla="*/ 96 h 426"/>
                  <a:gd name="T8" fmla="*/ 337 w 438"/>
                  <a:gd name="T9" fmla="*/ 75 h 426"/>
                  <a:gd name="T10" fmla="*/ 383 w 438"/>
                  <a:gd name="T11" fmla="*/ 23 h 426"/>
                  <a:gd name="T12" fmla="*/ 380 w 438"/>
                  <a:gd name="T13" fmla="*/ 8 h 426"/>
                  <a:gd name="T14" fmla="*/ 288 w 438"/>
                  <a:gd name="T15" fmla="*/ 24 h 426"/>
                  <a:gd name="T16" fmla="*/ 119 w 438"/>
                  <a:gd name="T17" fmla="*/ 261 h 426"/>
                  <a:gd name="T18" fmla="*/ 31 w 438"/>
                  <a:gd name="T19" fmla="*/ 282 h 426"/>
                  <a:gd name="T20" fmla="*/ 21 w 438"/>
                  <a:gd name="T21" fmla="*/ 379 h 426"/>
                  <a:gd name="T22" fmla="*/ 75 w 438"/>
                  <a:gd name="T23" fmla="*/ 331 h 426"/>
                  <a:gd name="T24" fmla="*/ 101 w 438"/>
                  <a:gd name="T25" fmla="*/ 350 h 426"/>
                  <a:gd name="T26" fmla="*/ 55 w 438"/>
                  <a:gd name="T27" fmla="*/ 403 h 426"/>
                  <a:gd name="T28" fmla="*/ 58 w 438"/>
                  <a:gd name="T29" fmla="*/ 418 h 426"/>
                  <a:gd name="T30" fmla="*/ 93 w 438"/>
                  <a:gd name="T31" fmla="*/ 426 h 426"/>
                  <a:gd name="T32" fmla="*/ 171 w 438"/>
                  <a:gd name="T33" fmla="*/ 313 h 426"/>
                  <a:gd name="T34" fmla="*/ 137 w 438"/>
                  <a:gd name="T35" fmla="*/ 388 h 426"/>
                  <a:gd name="T36" fmla="*/ 79 w 438"/>
                  <a:gd name="T37" fmla="*/ 405 h 426"/>
                  <a:gd name="T38" fmla="*/ 115 w 438"/>
                  <a:gd name="T39" fmla="*/ 337 h 426"/>
                  <a:gd name="T40" fmla="*/ 79 w 438"/>
                  <a:gd name="T41" fmla="*/ 310 h 426"/>
                  <a:gd name="T42" fmla="*/ 27 w 438"/>
                  <a:gd name="T43" fmla="*/ 352 h 426"/>
                  <a:gd name="T44" fmla="*/ 93 w 438"/>
                  <a:gd name="T45" fmla="*/ 275 h 426"/>
                  <a:gd name="T46" fmla="*/ 128 w 438"/>
                  <a:gd name="T47" fmla="*/ 278 h 426"/>
                  <a:gd name="T48" fmla="*/ 287 w 438"/>
                  <a:gd name="T49" fmla="*/ 111 h 426"/>
                  <a:gd name="T50" fmla="*/ 345 w 438"/>
                  <a:gd name="T51" fmla="*/ 18 h 426"/>
                  <a:gd name="T52" fmla="*/ 324 w 438"/>
                  <a:gd name="T53" fmla="*/ 55 h 426"/>
                  <a:gd name="T54" fmla="*/ 344 w 438"/>
                  <a:gd name="T55" fmla="*/ 108 h 426"/>
                  <a:gd name="T56" fmla="*/ 377 w 438"/>
                  <a:gd name="T57" fmla="*/ 108 h 426"/>
                  <a:gd name="T58" fmla="*/ 394 w 438"/>
                  <a:gd name="T59" fmla="*/ 130 h 426"/>
                  <a:gd name="T60" fmla="*/ 321 w 438"/>
                  <a:gd name="T61" fmla="*/ 145 h 426"/>
                  <a:gd name="T62" fmla="*/ 154 w 438"/>
                  <a:gd name="T63" fmla="*/ 304 h 426"/>
                  <a:gd name="T64" fmla="*/ 137 w 438"/>
                  <a:gd name="T65" fmla="*/ 388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8" h="426">
                    <a:moveTo>
                      <a:pt x="320" y="165"/>
                    </a:moveTo>
                    <a:cubicBezTo>
                      <a:pt x="328" y="167"/>
                      <a:pt x="336" y="169"/>
                      <a:pt x="345" y="169"/>
                    </a:cubicBezTo>
                    <a:cubicBezTo>
                      <a:pt x="368" y="169"/>
                      <a:pt x="391" y="159"/>
                      <a:pt x="407" y="143"/>
                    </a:cubicBezTo>
                    <a:cubicBezTo>
                      <a:pt x="431" y="119"/>
                      <a:pt x="438" y="83"/>
                      <a:pt x="424" y="52"/>
                    </a:cubicBezTo>
                    <a:cubicBezTo>
                      <a:pt x="423" y="49"/>
                      <a:pt x="420" y="47"/>
                      <a:pt x="417" y="46"/>
                    </a:cubicBezTo>
                    <a:cubicBezTo>
                      <a:pt x="414" y="46"/>
                      <a:pt x="411" y="47"/>
                      <a:pt x="409" y="49"/>
                    </a:cubicBezTo>
                    <a:cubicBezTo>
                      <a:pt x="363" y="95"/>
                      <a:pt x="363" y="95"/>
                      <a:pt x="363" y="95"/>
                    </a:cubicBezTo>
                    <a:cubicBezTo>
                      <a:pt x="362" y="96"/>
                      <a:pt x="361" y="96"/>
                      <a:pt x="360" y="96"/>
                    </a:cubicBezTo>
                    <a:cubicBezTo>
                      <a:pt x="359" y="96"/>
                      <a:pt x="358" y="96"/>
                      <a:pt x="357" y="95"/>
                    </a:cubicBezTo>
                    <a:cubicBezTo>
                      <a:pt x="337" y="75"/>
                      <a:pt x="337" y="75"/>
                      <a:pt x="337" y="75"/>
                    </a:cubicBezTo>
                    <a:cubicBezTo>
                      <a:pt x="335" y="73"/>
                      <a:pt x="335" y="70"/>
                      <a:pt x="337" y="69"/>
                    </a:cubicBezTo>
                    <a:cubicBezTo>
                      <a:pt x="383" y="23"/>
                      <a:pt x="383" y="23"/>
                      <a:pt x="383" y="23"/>
                    </a:cubicBezTo>
                    <a:cubicBezTo>
                      <a:pt x="385" y="21"/>
                      <a:pt x="386" y="18"/>
                      <a:pt x="386" y="15"/>
                    </a:cubicBezTo>
                    <a:cubicBezTo>
                      <a:pt x="385" y="12"/>
                      <a:pt x="383" y="9"/>
                      <a:pt x="380" y="8"/>
                    </a:cubicBezTo>
                    <a:cubicBezTo>
                      <a:pt x="369" y="2"/>
                      <a:pt x="357" y="0"/>
                      <a:pt x="345" y="0"/>
                    </a:cubicBezTo>
                    <a:cubicBezTo>
                      <a:pt x="324" y="0"/>
                      <a:pt x="304" y="8"/>
                      <a:pt x="288" y="24"/>
                    </a:cubicBezTo>
                    <a:cubicBezTo>
                      <a:pt x="266" y="47"/>
                      <a:pt x="257" y="82"/>
                      <a:pt x="267" y="112"/>
                    </a:cubicBezTo>
                    <a:cubicBezTo>
                      <a:pt x="119" y="261"/>
                      <a:pt x="119" y="261"/>
                      <a:pt x="119" y="261"/>
                    </a:cubicBezTo>
                    <a:cubicBezTo>
                      <a:pt x="111" y="258"/>
                      <a:pt x="102" y="257"/>
                      <a:pt x="93" y="257"/>
                    </a:cubicBezTo>
                    <a:cubicBezTo>
                      <a:pt x="70" y="257"/>
                      <a:pt x="47" y="266"/>
                      <a:pt x="31" y="282"/>
                    </a:cubicBezTo>
                    <a:cubicBezTo>
                      <a:pt x="7" y="306"/>
                      <a:pt x="0" y="342"/>
                      <a:pt x="14" y="374"/>
                    </a:cubicBezTo>
                    <a:cubicBezTo>
                      <a:pt x="15" y="376"/>
                      <a:pt x="18" y="379"/>
                      <a:pt x="21" y="379"/>
                    </a:cubicBezTo>
                    <a:cubicBezTo>
                      <a:pt x="24" y="380"/>
                      <a:pt x="27" y="379"/>
                      <a:pt x="29" y="376"/>
                    </a:cubicBezTo>
                    <a:cubicBezTo>
                      <a:pt x="75" y="331"/>
                      <a:pt x="75" y="331"/>
                      <a:pt x="75" y="331"/>
                    </a:cubicBezTo>
                    <a:cubicBezTo>
                      <a:pt x="77" y="329"/>
                      <a:pt x="80" y="328"/>
                      <a:pt x="81" y="330"/>
                    </a:cubicBezTo>
                    <a:cubicBezTo>
                      <a:pt x="101" y="350"/>
                      <a:pt x="101" y="350"/>
                      <a:pt x="101" y="350"/>
                    </a:cubicBezTo>
                    <a:cubicBezTo>
                      <a:pt x="103" y="352"/>
                      <a:pt x="103" y="355"/>
                      <a:pt x="101" y="357"/>
                    </a:cubicBezTo>
                    <a:cubicBezTo>
                      <a:pt x="55" y="403"/>
                      <a:pt x="55" y="403"/>
                      <a:pt x="55" y="403"/>
                    </a:cubicBezTo>
                    <a:cubicBezTo>
                      <a:pt x="53" y="405"/>
                      <a:pt x="52" y="408"/>
                      <a:pt x="53" y="411"/>
                    </a:cubicBezTo>
                    <a:cubicBezTo>
                      <a:pt x="53" y="414"/>
                      <a:pt x="55" y="416"/>
                      <a:pt x="58" y="418"/>
                    </a:cubicBezTo>
                    <a:cubicBezTo>
                      <a:pt x="69" y="423"/>
                      <a:pt x="81" y="426"/>
                      <a:pt x="93" y="426"/>
                    </a:cubicBezTo>
                    <a:cubicBezTo>
                      <a:pt x="93" y="426"/>
                      <a:pt x="93" y="426"/>
                      <a:pt x="93" y="426"/>
                    </a:cubicBezTo>
                    <a:cubicBezTo>
                      <a:pt x="114" y="426"/>
                      <a:pt x="135" y="417"/>
                      <a:pt x="150" y="401"/>
                    </a:cubicBezTo>
                    <a:cubicBezTo>
                      <a:pt x="173" y="379"/>
                      <a:pt x="181" y="343"/>
                      <a:pt x="171" y="313"/>
                    </a:cubicBezTo>
                    <a:lnTo>
                      <a:pt x="320" y="165"/>
                    </a:lnTo>
                    <a:close/>
                    <a:moveTo>
                      <a:pt x="137" y="388"/>
                    </a:moveTo>
                    <a:cubicBezTo>
                      <a:pt x="125" y="400"/>
                      <a:pt x="109" y="407"/>
                      <a:pt x="93" y="407"/>
                    </a:cubicBezTo>
                    <a:cubicBezTo>
                      <a:pt x="88" y="407"/>
                      <a:pt x="84" y="406"/>
                      <a:pt x="79" y="405"/>
                    </a:cubicBezTo>
                    <a:cubicBezTo>
                      <a:pt x="114" y="370"/>
                      <a:pt x="114" y="370"/>
                      <a:pt x="114" y="370"/>
                    </a:cubicBezTo>
                    <a:cubicBezTo>
                      <a:pt x="123" y="361"/>
                      <a:pt x="124" y="346"/>
                      <a:pt x="115" y="337"/>
                    </a:cubicBezTo>
                    <a:cubicBezTo>
                      <a:pt x="95" y="317"/>
                      <a:pt x="95" y="317"/>
                      <a:pt x="95" y="317"/>
                    </a:cubicBezTo>
                    <a:cubicBezTo>
                      <a:pt x="91" y="312"/>
                      <a:pt x="85" y="310"/>
                      <a:pt x="79" y="310"/>
                    </a:cubicBezTo>
                    <a:cubicBezTo>
                      <a:pt x="73" y="310"/>
                      <a:pt x="66" y="313"/>
                      <a:pt x="62" y="317"/>
                    </a:cubicBezTo>
                    <a:cubicBezTo>
                      <a:pt x="27" y="352"/>
                      <a:pt x="27" y="352"/>
                      <a:pt x="27" y="352"/>
                    </a:cubicBezTo>
                    <a:cubicBezTo>
                      <a:pt x="23" y="332"/>
                      <a:pt x="29" y="311"/>
                      <a:pt x="45" y="295"/>
                    </a:cubicBezTo>
                    <a:cubicBezTo>
                      <a:pt x="57" y="283"/>
                      <a:pt x="75" y="275"/>
                      <a:pt x="93" y="275"/>
                    </a:cubicBezTo>
                    <a:cubicBezTo>
                      <a:pt x="102" y="275"/>
                      <a:pt x="110" y="277"/>
                      <a:pt x="117" y="280"/>
                    </a:cubicBezTo>
                    <a:cubicBezTo>
                      <a:pt x="121" y="282"/>
                      <a:pt x="125" y="281"/>
                      <a:pt x="128" y="278"/>
                    </a:cubicBezTo>
                    <a:cubicBezTo>
                      <a:pt x="285" y="121"/>
                      <a:pt x="285" y="121"/>
                      <a:pt x="285" y="121"/>
                    </a:cubicBezTo>
                    <a:cubicBezTo>
                      <a:pt x="287" y="118"/>
                      <a:pt x="288" y="114"/>
                      <a:pt x="287" y="111"/>
                    </a:cubicBezTo>
                    <a:cubicBezTo>
                      <a:pt x="277" y="87"/>
                      <a:pt x="283" y="56"/>
                      <a:pt x="301" y="37"/>
                    </a:cubicBezTo>
                    <a:cubicBezTo>
                      <a:pt x="313" y="25"/>
                      <a:pt x="329" y="18"/>
                      <a:pt x="345" y="18"/>
                    </a:cubicBezTo>
                    <a:cubicBezTo>
                      <a:pt x="350" y="18"/>
                      <a:pt x="355" y="19"/>
                      <a:pt x="359" y="20"/>
                    </a:cubicBezTo>
                    <a:cubicBezTo>
                      <a:pt x="324" y="55"/>
                      <a:pt x="324" y="55"/>
                      <a:pt x="324" y="55"/>
                    </a:cubicBezTo>
                    <a:cubicBezTo>
                      <a:pt x="315" y="65"/>
                      <a:pt x="315" y="79"/>
                      <a:pt x="324" y="88"/>
                    </a:cubicBezTo>
                    <a:cubicBezTo>
                      <a:pt x="344" y="108"/>
                      <a:pt x="344" y="108"/>
                      <a:pt x="344" y="108"/>
                    </a:cubicBezTo>
                    <a:cubicBezTo>
                      <a:pt x="348" y="112"/>
                      <a:pt x="354" y="115"/>
                      <a:pt x="360" y="115"/>
                    </a:cubicBezTo>
                    <a:cubicBezTo>
                      <a:pt x="366" y="115"/>
                      <a:pt x="372" y="112"/>
                      <a:pt x="377" y="108"/>
                    </a:cubicBezTo>
                    <a:cubicBezTo>
                      <a:pt x="411" y="73"/>
                      <a:pt x="411" y="73"/>
                      <a:pt x="411" y="73"/>
                    </a:cubicBezTo>
                    <a:cubicBezTo>
                      <a:pt x="415" y="93"/>
                      <a:pt x="409" y="115"/>
                      <a:pt x="394" y="130"/>
                    </a:cubicBezTo>
                    <a:cubicBezTo>
                      <a:pt x="381" y="143"/>
                      <a:pt x="363" y="150"/>
                      <a:pt x="345" y="150"/>
                    </a:cubicBezTo>
                    <a:cubicBezTo>
                      <a:pt x="337" y="150"/>
                      <a:pt x="329" y="148"/>
                      <a:pt x="321" y="145"/>
                    </a:cubicBezTo>
                    <a:cubicBezTo>
                      <a:pt x="318" y="144"/>
                      <a:pt x="314" y="144"/>
                      <a:pt x="311" y="147"/>
                    </a:cubicBezTo>
                    <a:cubicBezTo>
                      <a:pt x="154" y="304"/>
                      <a:pt x="154" y="304"/>
                      <a:pt x="154" y="304"/>
                    </a:cubicBezTo>
                    <a:cubicBezTo>
                      <a:pt x="151" y="307"/>
                      <a:pt x="150" y="311"/>
                      <a:pt x="152" y="315"/>
                    </a:cubicBezTo>
                    <a:cubicBezTo>
                      <a:pt x="162" y="339"/>
                      <a:pt x="156" y="370"/>
                      <a:pt x="137" y="388"/>
                    </a:cubicBezTo>
                    <a:close/>
                  </a:path>
                </a:pathLst>
              </a:custGeom>
              <a:grpFill/>
              <a:ln>
                <a:solidFill>
                  <a:schemeClr val="accent1"/>
                </a:solidFill>
              </a:ln>
            </p:spPr>
            <p:txBody>
              <a:bodyPr vert="horz" wrap="square" lIns="99060" tIns="49530" rIns="99060" bIns="49530" numCol="1" anchor="t" anchorCtr="0" compatLnSpc="1">
                <a:prstTxWarp prst="textNoShape">
                  <a:avLst/>
                </a:prstTxWarp>
              </a:bodyPr>
              <a:lstStyle/>
              <a:p>
                <a:endParaRPr lang="en-US" sz="1716"/>
              </a:p>
            </p:txBody>
          </p:sp>
          <p:sp>
            <p:nvSpPr>
              <p:cNvPr id="55" name="Freeform 127"/>
              <p:cNvSpPr>
                <a:spLocks/>
              </p:cNvSpPr>
              <p:nvPr/>
            </p:nvSpPr>
            <p:spPr bwMode="auto">
              <a:xfrm>
                <a:off x="2447925" y="1257300"/>
                <a:ext cx="198438" cy="193675"/>
              </a:xfrm>
              <a:custGeom>
                <a:avLst/>
                <a:gdLst>
                  <a:gd name="T0" fmla="*/ 56 w 197"/>
                  <a:gd name="T1" fmla="*/ 3 h 194"/>
                  <a:gd name="T2" fmla="*/ 43 w 197"/>
                  <a:gd name="T3" fmla="*/ 3 h 194"/>
                  <a:gd name="T4" fmla="*/ 43 w 197"/>
                  <a:gd name="T5" fmla="*/ 16 h 194"/>
                  <a:gd name="T6" fmla="*/ 174 w 197"/>
                  <a:gd name="T7" fmla="*/ 147 h 194"/>
                  <a:gd name="T8" fmla="*/ 174 w 197"/>
                  <a:gd name="T9" fmla="*/ 154 h 194"/>
                  <a:gd name="T10" fmla="*/ 155 w 197"/>
                  <a:gd name="T11" fmla="*/ 174 h 194"/>
                  <a:gd name="T12" fmla="*/ 152 w 197"/>
                  <a:gd name="T13" fmla="*/ 175 h 194"/>
                  <a:gd name="T14" fmla="*/ 152 w 197"/>
                  <a:gd name="T15" fmla="*/ 175 h 194"/>
                  <a:gd name="T16" fmla="*/ 148 w 197"/>
                  <a:gd name="T17" fmla="*/ 174 h 194"/>
                  <a:gd name="T18" fmla="*/ 17 w 197"/>
                  <a:gd name="T19" fmla="*/ 43 h 194"/>
                  <a:gd name="T20" fmla="*/ 4 w 197"/>
                  <a:gd name="T21" fmla="*/ 43 h 194"/>
                  <a:gd name="T22" fmla="*/ 4 w 197"/>
                  <a:gd name="T23" fmla="*/ 56 h 194"/>
                  <a:gd name="T24" fmla="*/ 135 w 197"/>
                  <a:gd name="T25" fmla="*/ 187 h 194"/>
                  <a:gd name="T26" fmla="*/ 152 w 197"/>
                  <a:gd name="T27" fmla="*/ 194 h 194"/>
                  <a:gd name="T28" fmla="*/ 152 w 197"/>
                  <a:gd name="T29" fmla="*/ 194 h 194"/>
                  <a:gd name="T30" fmla="*/ 169 w 197"/>
                  <a:gd name="T31" fmla="*/ 187 h 194"/>
                  <a:gd name="T32" fmla="*/ 187 w 197"/>
                  <a:gd name="T33" fmla="*/ 167 h 194"/>
                  <a:gd name="T34" fmla="*/ 187 w 197"/>
                  <a:gd name="T35" fmla="*/ 134 h 194"/>
                  <a:gd name="T36" fmla="*/ 56 w 197"/>
                  <a:gd name="T37" fmla="*/ 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7" h="194">
                    <a:moveTo>
                      <a:pt x="56" y="3"/>
                    </a:moveTo>
                    <a:cubicBezTo>
                      <a:pt x="53" y="0"/>
                      <a:pt x="47" y="0"/>
                      <a:pt x="43" y="3"/>
                    </a:cubicBezTo>
                    <a:cubicBezTo>
                      <a:pt x="39" y="7"/>
                      <a:pt x="39" y="13"/>
                      <a:pt x="43" y="16"/>
                    </a:cubicBezTo>
                    <a:cubicBezTo>
                      <a:pt x="174" y="147"/>
                      <a:pt x="174" y="147"/>
                      <a:pt x="174" y="147"/>
                    </a:cubicBezTo>
                    <a:cubicBezTo>
                      <a:pt x="176" y="149"/>
                      <a:pt x="176" y="152"/>
                      <a:pt x="174" y="154"/>
                    </a:cubicBezTo>
                    <a:cubicBezTo>
                      <a:pt x="155" y="174"/>
                      <a:pt x="155" y="174"/>
                      <a:pt x="155" y="174"/>
                    </a:cubicBezTo>
                    <a:cubicBezTo>
                      <a:pt x="154" y="175"/>
                      <a:pt x="153" y="175"/>
                      <a:pt x="152" y="175"/>
                    </a:cubicBezTo>
                    <a:cubicBezTo>
                      <a:pt x="152" y="175"/>
                      <a:pt x="152" y="175"/>
                      <a:pt x="152" y="175"/>
                    </a:cubicBezTo>
                    <a:cubicBezTo>
                      <a:pt x="151" y="175"/>
                      <a:pt x="149" y="175"/>
                      <a:pt x="148" y="174"/>
                    </a:cubicBezTo>
                    <a:cubicBezTo>
                      <a:pt x="17" y="43"/>
                      <a:pt x="17" y="43"/>
                      <a:pt x="17" y="43"/>
                    </a:cubicBezTo>
                    <a:cubicBezTo>
                      <a:pt x="13" y="39"/>
                      <a:pt x="7" y="39"/>
                      <a:pt x="4" y="43"/>
                    </a:cubicBezTo>
                    <a:cubicBezTo>
                      <a:pt x="0" y="46"/>
                      <a:pt x="0" y="52"/>
                      <a:pt x="4" y="56"/>
                    </a:cubicBezTo>
                    <a:cubicBezTo>
                      <a:pt x="135" y="187"/>
                      <a:pt x="135" y="187"/>
                      <a:pt x="135" y="187"/>
                    </a:cubicBezTo>
                    <a:cubicBezTo>
                      <a:pt x="140" y="191"/>
                      <a:pt x="146" y="194"/>
                      <a:pt x="152" y="194"/>
                    </a:cubicBezTo>
                    <a:cubicBezTo>
                      <a:pt x="152" y="194"/>
                      <a:pt x="152" y="194"/>
                      <a:pt x="152" y="194"/>
                    </a:cubicBezTo>
                    <a:cubicBezTo>
                      <a:pt x="158" y="194"/>
                      <a:pt x="164" y="191"/>
                      <a:pt x="169" y="187"/>
                    </a:cubicBezTo>
                    <a:cubicBezTo>
                      <a:pt x="187" y="167"/>
                      <a:pt x="187" y="167"/>
                      <a:pt x="187" y="167"/>
                    </a:cubicBezTo>
                    <a:cubicBezTo>
                      <a:pt x="197" y="158"/>
                      <a:pt x="197" y="143"/>
                      <a:pt x="187" y="134"/>
                    </a:cubicBezTo>
                    <a:lnTo>
                      <a:pt x="56" y="3"/>
                    </a:lnTo>
                    <a:close/>
                  </a:path>
                </a:pathLst>
              </a:custGeom>
              <a:grpFill/>
              <a:ln>
                <a:solidFill>
                  <a:schemeClr val="accent1"/>
                </a:solidFill>
              </a:ln>
            </p:spPr>
            <p:txBody>
              <a:bodyPr vert="horz" wrap="square" lIns="99060" tIns="49530" rIns="99060" bIns="49530" numCol="1" anchor="t" anchorCtr="0" compatLnSpc="1">
                <a:prstTxWarp prst="textNoShape">
                  <a:avLst/>
                </a:prstTxWarp>
              </a:bodyPr>
              <a:lstStyle/>
              <a:p>
                <a:endParaRPr lang="en-US" sz="1716"/>
              </a:p>
            </p:txBody>
          </p:sp>
          <p:sp>
            <p:nvSpPr>
              <p:cNvPr id="56" name="Freeform 128"/>
              <p:cNvSpPr>
                <a:spLocks noEditPoints="1"/>
              </p:cNvSpPr>
              <p:nvPr/>
            </p:nvSpPr>
            <p:spPr bwMode="auto">
              <a:xfrm>
                <a:off x="2219325" y="1027113"/>
                <a:ext cx="177800" cy="176213"/>
              </a:xfrm>
              <a:custGeom>
                <a:avLst/>
                <a:gdLst>
                  <a:gd name="T0" fmla="*/ 43 w 178"/>
                  <a:gd name="T1" fmla="*/ 83 h 177"/>
                  <a:gd name="T2" fmla="*/ 49 w 178"/>
                  <a:gd name="T3" fmla="*/ 85 h 177"/>
                  <a:gd name="T4" fmla="*/ 56 w 178"/>
                  <a:gd name="T5" fmla="*/ 83 h 177"/>
                  <a:gd name="T6" fmla="*/ 62 w 178"/>
                  <a:gd name="T7" fmla="*/ 76 h 177"/>
                  <a:gd name="T8" fmla="*/ 161 w 178"/>
                  <a:gd name="T9" fmla="*/ 174 h 177"/>
                  <a:gd name="T10" fmla="*/ 167 w 178"/>
                  <a:gd name="T11" fmla="*/ 177 h 177"/>
                  <a:gd name="T12" fmla="*/ 174 w 178"/>
                  <a:gd name="T13" fmla="*/ 174 h 177"/>
                  <a:gd name="T14" fmla="*/ 174 w 178"/>
                  <a:gd name="T15" fmla="*/ 161 h 177"/>
                  <a:gd name="T16" fmla="*/ 76 w 178"/>
                  <a:gd name="T17" fmla="*/ 63 h 177"/>
                  <a:gd name="T18" fmla="*/ 82 w 178"/>
                  <a:gd name="T19" fmla="*/ 57 h 177"/>
                  <a:gd name="T20" fmla="*/ 82 w 178"/>
                  <a:gd name="T21" fmla="*/ 43 h 177"/>
                  <a:gd name="T22" fmla="*/ 43 w 178"/>
                  <a:gd name="T23" fmla="*/ 4 h 177"/>
                  <a:gd name="T24" fmla="*/ 30 w 178"/>
                  <a:gd name="T25" fmla="*/ 4 h 177"/>
                  <a:gd name="T26" fmla="*/ 3 w 178"/>
                  <a:gd name="T27" fmla="*/ 30 h 177"/>
                  <a:gd name="T28" fmla="*/ 3 w 178"/>
                  <a:gd name="T29" fmla="*/ 43 h 177"/>
                  <a:gd name="T30" fmla="*/ 43 w 178"/>
                  <a:gd name="T31" fmla="*/ 83 h 177"/>
                  <a:gd name="T32" fmla="*/ 36 w 178"/>
                  <a:gd name="T33" fmla="*/ 24 h 177"/>
                  <a:gd name="T34" fmla="*/ 62 w 178"/>
                  <a:gd name="T35" fmla="*/ 50 h 177"/>
                  <a:gd name="T36" fmla="*/ 49 w 178"/>
                  <a:gd name="T37" fmla="*/ 63 h 177"/>
                  <a:gd name="T38" fmla="*/ 23 w 178"/>
                  <a:gd name="T39" fmla="*/ 37 h 177"/>
                  <a:gd name="T40" fmla="*/ 36 w 178"/>
                  <a:gd name="T41" fmla="*/ 2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8" h="177">
                    <a:moveTo>
                      <a:pt x="43" y="83"/>
                    </a:moveTo>
                    <a:cubicBezTo>
                      <a:pt x="45" y="85"/>
                      <a:pt x="47" y="85"/>
                      <a:pt x="49" y="85"/>
                    </a:cubicBezTo>
                    <a:cubicBezTo>
                      <a:pt x="52" y="85"/>
                      <a:pt x="54" y="85"/>
                      <a:pt x="56" y="83"/>
                    </a:cubicBezTo>
                    <a:cubicBezTo>
                      <a:pt x="62" y="76"/>
                      <a:pt x="62" y="76"/>
                      <a:pt x="62" y="76"/>
                    </a:cubicBezTo>
                    <a:cubicBezTo>
                      <a:pt x="161" y="174"/>
                      <a:pt x="161" y="174"/>
                      <a:pt x="161" y="174"/>
                    </a:cubicBezTo>
                    <a:cubicBezTo>
                      <a:pt x="163" y="176"/>
                      <a:pt x="165" y="177"/>
                      <a:pt x="167" y="177"/>
                    </a:cubicBezTo>
                    <a:cubicBezTo>
                      <a:pt x="170" y="177"/>
                      <a:pt x="172" y="176"/>
                      <a:pt x="174" y="174"/>
                    </a:cubicBezTo>
                    <a:cubicBezTo>
                      <a:pt x="178" y="171"/>
                      <a:pt x="178" y="165"/>
                      <a:pt x="174" y="161"/>
                    </a:cubicBezTo>
                    <a:cubicBezTo>
                      <a:pt x="76" y="63"/>
                      <a:pt x="76" y="63"/>
                      <a:pt x="76" y="63"/>
                    </a:cubicBezTo>
                    <a:cubicBezTo>
                      <a:pt x="82" y="57"/>
                      <a:pt x="82" y="57"/>
                      <a:pt x="82" y="57"/>
                    </a:cubicBezTo>
                    <a:cubicBezTo>
                      <a:pt x="86" y="53"/>
                      <a:pt x="86" y="47"/>
                      <a:pt x="82" y="43"/>
                    </a:cubicBezTo>
                    <a:cubicBezTo>
                      <a:pt x="43" y="4"/>
                      <a:pt x="43" y="4"/>
                      <a:pt x="43" y="4"/>
                    </a:cubicBezTo>
                    <a:cubicBezTo>
                      <a:pt x="39" y="0"/>
                      <a:pt x="33" y="0"/>
                      <a:pt x="30" y="4"/>
                    </a:cubicBezTo>
                    <a:cubicBezTo>
                      <a:pt x="3" y="30"/>
                      <a:pt x="3" y="30"/>
                      <a:pt x="3" y="30"/>
                    </a:cubicBezTo>
                    <a:cubicBezTo>
                      <a:pt x="0" y="34"/>
                      <a:pt x="0" y="40"/>
                      <a:pt x="3" y="43"/>
                    </a:cubicBezTo>
                    <a:lnTo>
                      <a:pt x="43" y="83"/>
                    </a:lnTo>
                    <a:close/>
                    <a:moveTo>
                      <a:pt x="36" y="24"/>
                    </a:moveTo>
                    <a:cubicBezTo>
                      <a:pt x="62" y="50"/>
                      <a:pt x="62" y="50"/>
                      <a:pt x="62" y="50"/>
                    </a:cubicBezTo>
                    <a:cubicBezTo>
                      <a:pt x="49" y="63"/>
                      <a:pt x="49" y="63"/>
                      <a:pt x="49" y="63"/>
                    </a:cubicBezTo>
                    <a:cubicBezTo>
                      <a:pt x="23" y="37"/>
                      <a:pt x="23" y="37"/>
                      <a:pt x="23" y="37"/>
                    </a:cubicBezTo>
                    <a:lnTo>
                      <a:pt x="36" y="24"/>
                    </a:lnTo>
                    <a:close/>
                  </a:path>
                </a:pathLst>
              </a:custGeom>
              <a:grpFill/>
              <a:ln>
                <a:solidFill>
                  <a:schemeClr val="accent1"/>
                </a:solidFill>
              </a:ln>
            </p:spPr>
            <p:txBody>
              <a:bodyPr vert="horz" wrap="square" lIns="99060" tIns="49530" rIns="99060" bIns="49530" numCol="1" anchor="t" anchorCtr="0" compatLnSpc="1">
                <a:prstTxWarp prst="textNoShape">
                  <a:avLst/>
                </a:prstTxWarp>
              </a:bodyPr>
              <a:lstStyle/>
              <a:p>
                <a:endParaRPr lang="en-US" sz="1716"/>
              </a:p>
            </p:txBody>
          </p:sp>
        </p:grpSp>
      </p:grpSp>
    </p:spTree>
    <p:extLst>
      <p:ext uri="{BB962C8B-B14F-4D97-AF65-F5344CB8AC3E}">
        <p14:creationId xmlns:p14="http://schemas.microsoft.com/office/powerpoint/2010/main" val="3780766928"/>
      </p:ext>
    </p:extLst>
  </p:cSld>
  <p:clrMapOvr>
    <a:masterClrMapping/>
  </p:clrMapOvr>
  <mc:AlternateContent xmlns:mc="http://schemas.openxmlformats.org/markup-compatibility/2006" xmlns:p14="http://schemas.microsoft.com/office/powerpoint/2010/main">
    <mc:Choice Requires="p14">
      <p:transition p14:dur="0" advClick="0" advTm="100"/>
    </mc:Choice>
    <mc:Fallback xmlns="">
      <p:transition advClick="0" advTm="1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Purpose of </a:t>
            </a:r>
            <a:r>
              <a:rPr lang="en-US" dirty="0" smtClean="0">
                <a:solidFill>
                  <a:schemeClr val="accent1"/>
                </a:solidFill>
              </a:rPr>
              <a:t>Documentation</a:t>
            </a:r>
            <a:endParaRPr lang="en-US" dirty="0">
              <a:solidFill>
                <a:schemeClr val="accent1"/>
              </a:solidFill>
            </a:endParaRPr>
          </a:p>
        </p:txBody>
      </p:sp>
      <p:sp>
        <p:nvSpPr>
          <p:cNvPr id="3" name="Text Placeholder 2"/>
          <p:cNvSpPr>
            <a:spLocks noGrp="1"/>
          </p:cNvSpPr>
          <p:nvPr>
            <p:ph type="body" sz="quarter" idx="11"/>
          </p:nvPr>
        </p:nvSpPr>
        <p:spPr/>
        <p:txBody>
          <a:bodyPr/>
          <a:lstStyle/>
          <a:p>
            <a:endParaRPr lang="en-US"/>
          </a:p>
        </p:txBody>
      </p:sp>
      <p:grpSp>
        <p:nvGrpSpPr>
          <p:cNvPr id="5" name="Group 4"/>
          <p:cNvGrpSpPr/>
          <p:nvPr/>
        </p:nvGrpSpPr>
        <p:grpSpPr>
          <a:xfrm>
            <a:off x="594360" y="3004157"/>
            <a:ext cx="3540058" cy="804863"/>
            <a:chOff x="2220278" y="2298700"/>
            <a:chExt cx="2179638" cy="742950"/>
          </a:xfrm>
        </p:grpSpPr>
        <p:sp>
          <p:nvSpPr>
            <p:cNvPr id="6" name="Freeform 13"/>
            <p:cNvSpPr>
              <a:spLocks/>
            </p:cNvSpPr>
            <p:nvPr/>
          </p:nvSpPr>
          <p:spPr bwMode="auto">
            <a:xfrm>
              <a:off x="2220278" y="2324100"/>
              <a:ext cx="2179638" cy="717550"/>
            </a:xfrm>
            <a:custGeom>
              <a:avLst/>
              <a:gdLst>
                <a:gd name="T0" fmla="*/ 3596 w 3596"/>
                <a:gd name="T1" fmla="*/ 251 h 1183"/>
                <a:gd name="T2" fmla="*/ 3345 w 3596"/>
                <a:gd name="T3" fmla="*/ 0 h 1183"/>
                <a:gd name="T4" fmla="*/ 250 w 3596"/>
                <a:gd name="T5" fmla="*/ 0 h 1183"/>
                <a:gd name="T6" fmla="*/ 0 w 3596"/>
                <a:gd name="T7" fmla="*/ 251 h 1183"/>
                <a:gd name="T8" fmla="*/ 0 w 3596"/>
                <a:gd name="T9" fmla="*/ 633 h 1183"/>
                <a:gd name="T10" fmla="*/ 250 w 3596"/>
                <a:gd name="T11" fmla="*/ 883 h 1183"/>
                <a:gd name="T12" fmla="*/ 3172 w 3596"/>
                <a:gd name="T13" fmla="*/ 883 h 1183"/>
                <a:gd name="T14" fmla="*/ 3275 w 3596"/>
                <a:gd name="T15" fmla="*/ 883 h 1183"/>
                <a:gd name="T16" fmla="*/ 3596 w 3596"/>
                <a:gd name="T17" fmla="*/ 1183 h 1183"/>
                <a:gd name="T18" fmla="*/ 3596 w 3596"/>
                <a:gd name="T19" fmla="*/ 657 h 1183"/>
                <a:gd name="T20" fmla="*/ 3594 w 3596"/>
                <a:gd name="T21" fmla="*/ 657 h 1183"/>
                <a:gd name="T22" fmla="*/ 3596 w 3596"/>
                <a:gd name="T23" fmla="*/ 633 h 1183"/>
                <a:gd name="T24" fmla="*/ 3596 w 3596"/>
                <a:gd name="T25" fmla="*/ 251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96" h="1183">
                  <a:moveTo>
                    <a:pt x="3596" y="251"/>
                  </a:moveTo>
                  <a:cubicBezTo>
                    <a:pt x="3596" y="113"/>
                    <a:pt x="3483" y="0"/>
                    <a:pt x="3345" y="0"/>
                  </a:cubicBezTo>
                  <a:cubicBezTo>
                    <a:pt x="250" y="0"/>
                    <a:pt x="250" y="0"/>
                    <a:pt x="250" y="0"/>
                  </a:cubicBezTo>
                  <a:cubicBezTo>
                    <a:pt x="112" y="0"/>
                    <a:pt x="0" y="113"/>
                    <a:pt x="0" y="251"/>
                  </a:cubicBezTo>
                  <a:cubicBezTo>
                    <a:pt x="0" y="633"/>
                    <a:pt x="0" y="633"/>
                    <a:pt x="0" y="633"/>
                  </a:cubicBezTo>
                  <a:cubicBezTo>
                    <a:pt x="0" y="771"/>
                    <a:pt x="112" y="883"/>
                    <a:pt x="250" y="883"/>
                  </a:cubicBezTo>
                  <a:cubicBezTo>
                    <a:pt x="3172" y="883"/>
                    <a:pt x="3172" y="883"/>
                    <a:pt x="3172" y="883"/>
                  </a:cubicBezTo>
                  <a:cubicBezTo>
                    <a:pt x="3275" y="883"/>
                    <a:pt x="3275" y="883"/>
                    <a:pt x="3275" y="883"/>
                  </a:cubicBezTo>
                  <a:cubicBezTo>
                    <a:pt x="3445" y="883"/>
                    <a:pt x="3584" y="1016"/>
                    <a:pt x="3596" y="1183"/>
                  </a:cubicBezTo>
                  <a:cubicBezTo>
                    <a:pt x="3596" y="657"/>
                    <a:pt x="3596" y="657"/>
                    <a:pt x="3596" y="657"/>
                  </a:cubicBezTo>
                  <a:cubicBezTo>
                    <a:pt x="3594" y="657"/>
                    <a:pt x="3594" y="657"/>
                    <a:pt x="3594" y="657"/>
                  </a:cubicBezTo>
                  <a:cubicBezTo>
                    <a:pt x="3595" y="649"/>
                    <a:pt x="3596" y="641"/>
                    <a:pt x="3596" y="633"/>
                  </a:cubicBezTo>
                  <a:lnTo>
                    <a:pt x="3596" y="251"/>
                  </a:lnTo>
                  <a:close/>
                </a:path>
              </a:pathLst>
            </a:custGeom>
            <a:solidFill>
              <a:schemeClr val="accent3">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7" name="Freeform 13"/>
            <p:cNvSpPr>
              <a:spLocks/>
            </p:cNvSpPr>
            <p:nvPr/>
          </p:nvSpPr>
          <p:spPr bwMode="auto">
            <a:xfrm>
              <a:off x="2220278" y="2298700"/>
              <a:ext cx="2179638" cy="717550"/>
            </a:xfrm>
            <a:custGeom>
              <a:avLst/>
              <a:gdLst>
                <a:gd name="T0" fmla="*/ 3596 w 3596"/>
                <a:gd name="T1" fmla="*/ 251 h 1183"/>
                <a:gd name="T2" fmla="*/ 3345 w 3596"/>
                <a:gd name="T3" fmla="*/ 0 h 1183"/>
                <a:gd name="T4" fmla="*/ 250 w 3596"/>
                <a:gd name="T5" fmla="*/ 0 h 1183"/>
                <a:gd name="T6" fmla="*/ 0 w 3596"/>
                <a:gd name="T7" fmla="*/ 251 h 1183"/>
                <a:gd name="T8" fmla="*/ 0 w 3596"/>
                <a:gd name="T9" fmla="*/ 633 h 1183"/>
                <a:gd name="T10" fmla="*/ 250 w 3596"/>
                <a:gd name="T11" fmla="*/ 883 h 1183"/>
                <a:gd name="T12" fmla="*/ 3172 w 3596"/>
                <a:gd name="T13" fmla="*/ 883 h 1183"/>
                <a:gd name="T14" fmla="*/ 3275 w 3596"/>
                <a:gd name="T15" fmla="*/ 883 h 1183"/>
                <a:gd name="T16" fmla="*/ 3596 w 3596"/>
                <a:gd name="T17" fmla="*/ 1183 h 1183"/>
                <a:gd name="T18" fmla="*/ 3596 w 3596"/>
                <a:gd name="T19" fmla="*/ 657 h 1183"/>
                <a:gd name="T20" fmla="*/ 3594 w 3596"/>
                <a:gd name="T21" fmla="*/ 657 h 1183"/>
                <a:gd name="T22" fmla="*/ 3596 w 3596"/>
                <a:gd name="T23" fmla="*/ 633 h 1183"/>
                <a:gd name="T24" fmla="*/ 3596 w 3596"/>
                <a:gd name="T25" fmla="*/ 251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96" h="1183">
                  <a:moveTo>
                    <a:pt x="3596" y="251"/>
                  </a:moveTo>
                  <a:cubicBezTo>
                    <a:pt x="3596" y="113"/>
                    <a:pt x="3483" y="0"/>
                    <a:pt x="3345" y="0"/>
                  </a:cubicBezTo>
                  <a:cubicBezTo>
                    <a:pt x="250" y="0"/>
                    <a:pt x="250" y="0"/>
                    <a:pt x="250" y="0"/>
                  </a:cubicBezTo>
                  <a:cubicBezTo>
                    <a:pt x="112" y="0"/>
                    <a:pt x="0" y="113"/>
                    <a:pt x="0" y="251"/>
                  </a:cubicBezTo>
                  <a:cubicBezTo>
                    <a:pt x="0" y="633"/>
                    <a:pt x="0" y="633"/>
                    <a:pt x="0" y="633"/>
                  </a:cubicBezTo>
                  <a:cubicBezTo>
                    <a:pt x="0" y="771"/>
                    <a:pt x="112" y="883"/>
                    <a:pt x="250" y="883"/>
                  </a:cubicBezTo>
                  <a:cubicBezTo>
                    <a:pt x="3172" y="883"/>
                    <a:pt x="3172" y="883"/>
                    <a:pt x="3172" y="883"/>
                  </a:cubicBezTo>
                  <a:cubicBezTo>
                    <a:pt x="3275" y="883"/>
                    <a:pt x="3275" y="883"/>
                    <a:pt x="3275" y="883"/>
                  </a:cubicBezTo>
                  <a:cubicBezTo>
                    <a:pt x="3445" y="883"/>
                    <a:pt x="3584" y="1016"/>
                    <a:pt x="3596" y="1183"/>
                  </a:cubicBezTo>
                  <a:cubicBezTo>
                    <a:pt x="3596" y="657"/>
                    <a:pt x="3596" y="657"/>
                    <a:pt x="3596" y="657"/>
                  </a:cubicBezTo>
                  <a:cubicBezTo>
                    <a:pt x="3594" y="657"/>
                    <a:pt x="3594" y="657"/>
                    <a:pt x="3594" y="657"/>
                  </a:cubicBezTo>
                  <a:cubicBezTo>
                    <a:pt x="3595" y="649"/>
                    <a:pt x="3596" y="641"/>
                    <a:pt x="3596" y="633"/>
                  </a:cubicBezTo>
                  <a:lnTo>
                    <a:pt x="3596" y="251"/>
                  </a:lnTo>
                  <a:close/>
                </a:path>
              </a:pathLst>
            </a:custGeom>
            <a:solidFill>
              <a:schemeClr val="accent3"/>
            </a:solidFill>
            <a:ln>
              <a:noFill/>
            </a:ln>
          </p:spPr>
          <p:txBody>
            <a:bodyPr vert="horz" wrap="square" lIns="99060" tIns="49530" rIns="99060" bIns="49530" numCol="1" anchor="t" anchorCtr="0" compatLnSpc="1">
              <a:prstTxWarp prst="textNoShape">
                <a:avLst/>
              </a:prstTxWarp>
            </a:bodyPr>
            <a:lstStyle/>
            <a:p>
              <a:endParaRPr lang="en-US" sz="1716"/>
            </a:p>
          </p:txBody>
        </p:sp>
      </p:grpSp>
      <p:grpSp>
        <p:nvGrpSpPr>
          <p:cNvPr id="8" name="Group 7"/>
          <p:cNvGrpSpPr/>
          <p:nvPr/>
        </p:nvGrpSpPr>
        <p:grpSpPr>
          <a:xfrm>
            <a:off x="594360" y="3775564"/>
            <a:ext cx="3537295" cy="887413"/>
            <a:chOff x="1939290" y="2900363"/>
            <a:chExt cx="2460625" cy="819150"/>
          </a:xfrm>
        </p:grpSpPr>
        <p:sp>
          <p:nvSpPr>
            <p:cNvPr id="9" name="Freeform 14"/>
            <p:cNvSpPr>
              <a:spLocks/>
            </p:cNvSpPr>
            <p:nvPr/>
          </p:nvSpPr>
          <p:spPr bwMode="auto">
            <a:xfrm>
              <a:off x="1939290" y="2925763"/>
              <a:ext cx="2460625" cy="793750"/>
            </a:xfrm>
            <a:custGeom>
              <a:avLst/>
              <a:gdLst>
                <a:gd name="T0" fmla="*/ 4058 w 4058"/>
                <a:gd name="T1" fmla="*/ 277 h 1309"/>
                <a:gd name="T2" fmla="*/ 3780 w 4058"/>
                <a:gd name="T3" fmla="*/ 0 h 1309"/>
                <a:gd name="T4" fmla="*/ 277 w 4058"/>
                <a:gd name="T5" fmla="*/ 0 h 1309"/>
                <a:gd name="T6" fmla="*/ 0 w 4058"/>
                <a:gd name="T7" fmla="*/ 277 h 1309"/>
                <a:gd name="T8" fmla="*/ 0 w 4058"/>
                <a:gd name="T9" fmla="*/ 699 h 1309"/>
                <a:gd name="T10" fmla="*/ 277 w 4058"/>
                <a:gd name="T11" fmla="*/ 977 h 1309"/>
                <a:gd name="T12" fmla="*/ 3589 w 4058"/>
                <a:gd name="T13" fmla="*/ 977 h 1309"/>
                <a:gd name="T14" fmla="*/ 3702 w 4058"/>
                <a:gd name="T15" fmla="*/ 977 h 1309"/>
                <a:gd name="T16" fmla="*/ 4058 w 4058"/>
                <a:gd name="T17" fmla="*/ 1309 h 1309"/>
                <a:gd name="T18" fmla="*/ 4058 w 4058"/>
                <a:gd name="T19" fmla="*/ 726 h 1309"/>
                <a:gd name="T20" fmla="*/ 4056 w 4058"/>
                <a:gd name="T21" fmla="*/ 726 h 1309"/>
                <a:gd name="T22" fmla="*/ 4058 w 4058"/>
                <a:gd name="T23" fmla="*/ 699 h 1309"/>
                <a:gd name="T24" fmla="*/ 4058 w 4058"/>
                <a:gd name="T25" fmla="*/ 277 h 1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58" h="1309">
                  <a:moveTo>
                    <a:pt x="4058" y="277"/>
                  </a:moveTo>
                  <a:cubicBezTo>
                    <a:pt x="4058" y="124"/>
                    <a:pt x="3933" y="0"/>
                    <a:pt x="3780" y="0"/>
                  </a:cubicBezTo>
                  <a:cubicBezTo>
                    <a:pt x="277" y="0"/>
                    <a:pt x="277" y="0"/>
                    <a:pt x="277" y="0"/>
                  </a:cubicBezTo>
                  <a:cubicBezTo>
                    <a:pt x="124" y="0"/>
                    <a:pt x="0" y="124"/>
                    <a:pt x="0" y="277"/>
                  </a:cubicBezTo>
                  <a:cubicBezTo>
                    <a:pt x="0" y="699"/>
                    <a:pt x="0" y="699"/>
                    <a:pt x="0" y="699"/>
                  </a:cubicBezTo>
                  <a:cubicBezTo>
                    <a:pt x="0" y="852"/>
                    <a:pt x="124" y="977"/>
                    <a:pt x="277" y="977"/>
                  </a:cubicBezTo>
                  <a:cubicBezTo>
                    <a:pt x="3589" y="977"/>
                    <a:pt x="3589" y="977"/>
                    <a:pt x="3589" y="977"/>
                  </a:cubicBezTo>
                  <a:cubicBezTo>
                    <a:pt x="3702" y="977"/>
                    <a:pt x="3702" y="977"/>
                    <a:pt x="3702" y="977"/>
                  </a:cubicBezTo>
                  <a:cubicBezTo>
                    <a:pt x="3891" y="977"/>
                    <a:pt x="4045" y="1123"/>
                    <a:pt x="4058" y="1309"/>
                  </a:cubicBezTo>
                  <a:cubicBezTo>
                    <a:pt x="4058" y="726"/>
                    <a:pt x="4058" y="726"/>
                    <a:pt x="4058" y="726"/>
                  </a:cubicBezTo>
                  <a:cubicBezTo>
                    <a:pt x="4056" y="726"/>
                    <a:pt x="4056" y="726"/>
                    <a:pt x="4056" y="726"/>
                  </a:cubicBezTo>
                  <a:cubicBezTo>
                    <a:pt x="4057" y="717"/>
                    <a:pt x="4058" y="708"/>
                    <a:pt x="4058" y="699"/>
                  </a:cubicBezTo>
                  <a:lnTo>
                    <a:pt x="4058" y="277"/>
                  </a:lnTo>
                  <a:close/>
                </a:path>
              </a:pathLst>
            </a:custGeom>
            <a:solidFill>
              <a:schemeClr val="accent6">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10" name="Freeform 14"/>
            <p:cNvSpPr>
              <a:spLocks/>
            </p:cNvSpPr>
            <p:nvPr/>
          </p:nvSpPr>
          <p:spPr bwMode="auto">
            <a:xfrm>
              <a:off x="1939290" y="2900363"/>
              <a:ext cx="2460625" cy="793750"/>
            </a:xfrm>
            <a:custGeom>
              <a:avLst/>
              <a:gdLst>
                <a:gd name="T0" fmla="*/ 4058 w 4058"/>
                <a:gd name="T1" fmla="*/ 277 h 1309"/>
                <a:gd name="T2" fmla="*/ 3780 w 4058"/>
                <a:gd name="T3" fmla="*/ 0 h 1309"/>
                <a:gd name="T4" fmla="*/ 277 w 4058"/>
                <a:gd name="T5" fmla="*/ 0 h 1309"/>
                <a:gd name="T6" fmla="*/ 0 w 4058"/>
                <a:gd name="T7" fmla="*/ 277 h 1309"/>
                <a:gd name="T8" fmla="*/ 0 w 4058"/>
                <a:gd name="T9" fmla="*/ 699 h 1309"/>
                <a:gd name="T10" fmla="*/ 277 w 4058"/>
                <a:gd name="T11" fmla="*/ 977 h 1309"/>
                <a:gd name="T12" fmla="*/ 3589 w 4058"/>
                <a:gd name="T13" fmla="*/ 977 h 1309"/>
                <a:gd name="T14" fmla="*/ 3702 w 4058"/>
                <a:gd name="T15" fmla="*/ 977 h 1309"/>
                <a:gd name="T16" fmla="*/ 4058 w 4058"/>
                <a:gd name="T17" fmla="*/ 1309 h 1309"/>
                <a:gd name="T18" fmla="*/ 4058 w 4058"/>
                <a:gd name="T19" fmla="*/ 726 h 1309"/>
                <a:gd name="T20" fmla="*/ 4056 w 4058"/>
                <a:gd name="T21" fmla="*/ 726 h 1309"/>
                <a:gd name="T22" fmla="*/ 4058 w 4058"/>
                <a:gd name="T23" fmla="*/ 699 h 1309"/>
                <a:gd name="T24" fmla="*/ 4058 w 4058"/>
                <a:gd name="T25" fmla="*/ 277 h 1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58" h="1309">
                  <a:moveTo>
                    <a:pt x="4058" y="277"/>
                  </a:moveTo>
                  <a:cubicBezTo>
                    <a:pt x="4058" y="124"/>
                    <a:pt x="3933" y="0"/>
                    <a:pt x="3780" y="0"/>
                  </a:cubicBezTo>
                  <a:cubicBezTo>
                    <a:pt x="277" y="0"/>
                    <a:pt x="277" y="0"/>
                    <a:pt x="277" y="0"/>
                  </a:cubicBezTo>
                  <a:cubicBezTo>
                    <a:pt x="124" y="0"/>
                    <a:pt x="0" y="124"/>
                    <a:pt x="0" y="277"/>
                  </a:cubicBezTo>
                  <a:cubicBezTo>
                    <a:pt x="0" y="699"/>
                    <a:pt x="0" y="699"/>
                    <a:pt x="0" y="699"/>
                  </a:cubicBezTo>
                  <a:cubicBezTo>
                    <a:pt x="0" y="852"/>
                    <a:pt x="124" y="977"/>
                    <a:pt x="277" y="977"/>
                  </a:cubicBezTo>
                  <a:cubicBezTo>
                    <a:pt x="3589" y="977"/>
                    <a:pt x="3589" y="977"/>
                    <a:pt x="3589" y="977"/>
                  </a:cubicBezTo>
                  <a:cubicBezTo>
                    <a:pt x="3702" y="977"/>
                    <a:pt x="3702" y="977"/>
                    <a:pt x="3702" y="977"/>
                  </a:cubicBezTo>
                  <a:cubicBezTo>
                    <a:pt x="3891" y="977"/>
                    <a:pt x="4045" y="1123"/>
                    <a:pt x="4058" y="1309"/>
                  </a:cubicBezTo>
                  <a:cubicBezTo>
                    <a:pt x="4058" y="726"/>
                    <a:pt x="4058" y="726"/>
                    <a:pt x="4058" y="726"/>
                  </a:cubicBezTo>
                  <a:cubicBezTo>
                    <a:pt x="4056" y="726"/>
                    <a:pt x="4056" y="726"/>
                    <a:pt x="4056" y="726"/>
                  </a:cubicBezTo>
                  <a:cubicBezTo>
                    <a:pt x="4057" y="717"/>
                    <a:pt x="4058" y="708"/>
                    <a:pt x="4058" y="699"/>
                  </a:cubicBezTo>
                  <a:lnTo>
                    <a:pt x="4058" y="277"/>
                  </a:lnTo>
                  <a:close/>
                </a:path>
              </a:pathLst>
            </a:custGeom>
            <a:solidFill>
              <a:schemeClr val="accent6"/>
            </a:solidFill>
            <a:ln>
              <a:noFill/>
            </a:ln>
          </p:spPr>
          <p:txBody>
            <a:bodyPr vert="horz" wrap="square" lIns="99060" tIns="49530" rIns="99060" bIns="49530" numCol="1" anchor="t" anchorCtr="0" compatLnSpc="1">
              <a:prstTxWarp prst="textNoShape">
                <a:avLst/>
              </a:prstTxWarp>
            </a:bodyPr>
            <a:lstStyle/>
            <a:p>
              <a:endParaRPr lang="en-US" sz="1716"/>
            </a:p>
          </p:txBody>
        </p:sp>
      </p:grpSp>
      <p:grpSp>
        <p:nvGrpSpPr>
          <p:cNvPr id="11" name="Group 10"/>
          <p:cNvGrpSpPr/>
          <p:nvPr/>
        </p:nvGrpSpPr>
        <p:grpSpPr>
          <a:xfrm>
            <a:off x="5112057" y="2175562"/>
            <a:ext cx="3437583" cy="931756"/>
            <a:chOff x="4885092" y="1708191"/>
            <a:chExt cx="2493259" cy="718683"/>
          </a:xfrm>
        </p:grpSpPr>
        <p:sp>
          <p:nvSpPr>
            <p:cNvPr id="12" name="Freeform 15"/>
            <p:cNvSpPr>
              <a:spLocks/>
            </p:cNvSpPr>
            <p:nvPr/>
          </p:nvSpPr>
          <p:spPr bwMode="auto">
            <a:xfrm>
              <a:off x="4885092" y="1747424"/>
              <a:ext cx="2487613" cy="679450"/>
            </a:xfrm>
            <a:custGeom>
              <a:avLst/>
              <a:gdLst>
                <a:gd name="T0" fmla="*/ 0 w 4101"/>
                <a:gd name="T1" fmla="*/ 237 h 1119"/>
                <a:gd name="T2" fmla="*/ 237 w 4101"/>
                <a:gd name="T3" fmla="*/ 0 h 1119"/>
                <a:gd name="T4" fmla="*/ 3864 w 4101"/>
                <a:gd name="T5" fmla="*/ 0 h 1119"/>
                <a:gd name="T6" fmla="*/ 4101 w 4101"/>
                <a:gd name="T7" fmla="*/ 237 h 1119"/>
                <a:gd name="T8" fmla="*/ 4101 w 4101"/>
                <a:gd name="T9" fmla="*/ 598 h 1119"/>
                <a:gd name="T10" fmla="*/ 3864 w 4101"/>
                <a:gd name="T11" fmla="*/ 835 h 1119"/>
                <a:gd name="T12" fmla="*/ 401 w 4101"/>
                <a:gd name="T13" fmla="*/ 835 h 1119"/>
                <a:gd name="T14" fmla="*/ 304 w 4101"/>
                <a:gd name="T15" fmla="*/ 835 h 1119"/>
                <a:gd name="T16" fmla="*/ 0 w 4101"/>
                <a:gd name="T17" fmla="*/ 1119 h 1119"/>
                <a:gd name="T18" fmla="*/ 0 w 4101"/>
                <a:gd name="T19" fmla="*/ 621 h 1119"/>
                <a:gd name="T20" fmla="*/ 1 w 4101"/>
                <a:gd name="T21" fmla="*/ 621 h 1119"/>
                <a:gd name="T22" fmla="*/ 0 w 4101"/>
                <a:gd name="T23" fmla="*/ 598 h 1119"/>
                <a:gd name="T24" fmla="*/ 0 w 4101"/>
                <a:gd name="T25" fmla="*/ 237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01" h="1119">
                  <a:moveTo>
                    <a:pt x="0" y="237"/>
                  </a:moveTo>
                  <a:cubicBezTo>
                    <a:pt x="0" y="106"/>
                    <a:pt x="106" y="0"/>
                    <a:pt x="237" y="0"/>
                  </a:cubicBezTo>
                  <a:cubicBezTo>
                    <a:pt x="3864" y="0"/>
                    <a:pt x="3864" y="0"/>
                    <a:pt x="3864" y="0"/>
                  </a:cubicBezTo>
                  <a:cubicBezTo>
                    <a:pt x="3994" y="0"/>
                    <a:pt x="4101" y="106"/>
                    <a:pt x="4101" y="237"/>
                  </a:cubicBezTo>
                  <a:cubicBezTo>
                    <a:pt x="4101" y="598"/>
                    <a:pt x="4101" y="598"/>
                    <a:pt x="4101" y="598"/>
                  </a:cubicBezTo>
                  <a:cubicBezTo>
                    <a:pt x="4101" y="729"/>
                    <a:pt x="3994" y="835"/>
                    <a:pt x="3864" y="835"/>
                  </a:cubicBezTo>
                  <a:cubicBezTo>
                    <a:pt x="401" y="835"/>
                    <a:pt x="401" y="835"/>
                    <a:pt x="401" y="835"/>
                  </a:cubicBezTo>
                  <a:cubicBezTo>
                    <a:pt x="304" y="835"/>
                    <a:pt x="304" y="835"/>
                    <a:pt x="304" y="835"/>
                  </a:cubicBezTo>
                  <a:cubicBezTo>
                    <a:pt x="142" y="835"/>
                    <a:pt x="11" y="960"/>
                    <a:pt x="0" y="1119"/>
                  </a:cubicBezTo>
                  <a:cubicBezTo>
                    <a:pt x="0" y="621"/>
                    <a:pt x="0" y="621"/>
                    <a:pt x="0" y="621"/>
                  </a:cubicBezTo>
                  <a:cubicBezTo>
                    <a:pt x="1" y="621"/>
                    <a:pt x="1" y="621"/>
                    <a:pt x="1" y="621"/>
                  </a:cubicBezTo>
                  <a:cubicBezTo>
                    <a:pt x="0" y="613"/>
                    <a:pt x="0" y="606"/>
                    <a:pt x="0" y="598"/>
                  </a:cubicBezTo>
                  <a:lnTo>
                    <a:pt x="0" y="237"/>
                  </a:lnTo>
                  <a:close/>
                </a:path>
              </a:pathLst>
            </a:custGeom>
            <a:solidFill>
              <a:schemeClr val="accent2">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13" name="Freeform 15"/>
            <p:cNvSpPr>
              <a:spLocks/>
            </p:cNvSpPr>
            <p:nvPr/>
          </p:nvSpPr>
          <p:spPr bwMode="auto">
            <a:xfrm>
              <a:off x="4890738" y="1708191"/>
              <a:ext cx="2487613" cy="679450"/>
            </a:xfrm>
            <a:custGeom>
              <a:avLst/>
              <a:gdLst>
                <a:gd name="T0" fmla="*/ 0 w 4101"/>
                <a:gd name="T1" fmla="*/ 237 h 1119"/>
                <a:gd name="T2" fmla="*/ 237 w 4101"/>
                <a:gd name="T3" fmla="*/ 0 h 1119"/>
                <a:gd name="T4" fmla="*/ 3864 w 4101"/>
                <a:gd name="T5" fmla="*/ 0 h 1119"/>
                <a:gd name="T6" fmla="*/ 4101 w 4101"/>
                <a:gd name="T7" fmla="*/ 237 h 1119"/>
                <a:gd name="T8" fmla="*/ 4101 w 4101"/>
                <a:gd name="T9" fmla="*/ 598 h 1119"/>
                <a:gd name="T10" fmla="*/ 3864 w 4101"/>
                <a:gd name="T11" fmla="*/ 835 h 1119"/>
                <a:gd name="T12" fmla="*/ 401 w 4101"/>
                <a:gd name="T13" fmla="*/ 835 h 1119"/>
                <a:gd name="T14" fmla="*/ 304 w 4101"/>
                <a:gd name="T15" fmla="*/ 835 h 1119"/>
                <a:gd name="T16" fmla="*/ 0 w 4101"/>
                <a:gd name="T17" fmla="*/ 1119 h 1119"/>
                <a:gd name="T18" fmla="*/ 0 w 4101"/>
                <a:gd name="T19" fmla="*/ 621 h 1119"/>
                <a:gd name="T20" fmla="*/ 1 w 4101"/>
                <a:gd name="T21" fmla="*/ 621 h 1119"/>
                <a:gd name="T22" fmla="*/ 0 w 4101"/>
                <a:gd name="T23" fmla="*/ 598 h 1119"/>
                <a:gd name="T24" fmla="*/ 0 w 4101"/>
                <a:gd name="T25" fmla="*/ 237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01" h="1119">
                  <a:moveTo>
                    <a:pt x="0" y="237"/>
                  </a:moveTo>
                  <a:cubicBezTo>
                    <a:pt x="0" y="106"/>
                    <a:pt x="106" y="0"/>
                    <a:pt x="237" y="0"/>
                  </a:cubicBezTo>
                  <a:cubicBezTo>
                    <a:pt x="3864" y="0"/>
                    <a:pt x="3864" y="0"/>
                    <a:pt x="3864" y="0"/>
                  </a:cubicBezTo>
                  <a:cubicBezTo>
                    <a:pt x="3994" y="0"/>
                    <a:pt x="4101" y="106"/>
                    <a:pt x="4101" y="237"/>
                  </a:cubicBezTo>
                  <a:cubicBezTo>
                    <a:pt x="4101" y="598"/>
                    <a:pt x="4101" y="598"/>
                    <a:pt x="4101" y="598"/>
                  </a:cubicBezTo>
                  <a:cubicBezTo>
                    <a:pt x="4101" y="729"/>
                    <a:pt x="3994" y="835"/>
                    <a:pt x="3864" y="835"/>
                  </a:cubicBezTo>
                  <a:cubicBezTo>
                    <a:pt x="401" y="835"/>
                    <a:pt x="401" y="835"/>
                    <a:pt x="401" y="835"/>
                  </a:cubicBezTo>
                  <a:cubicBezTo>
                    <a:pt x="304" y="835"/>
                    <a:pt x="304" y="835"/>
                    <a:pt x="304" y="835"/>
                  </a:cubicBezTo>
                  <a:cubicBezTo>
                    <a:pt x="142" y="835"/>
                    <a:pt x="11" y="960"/>
                    <a:pt x="0" y="1119"/>
                  </a:cubicBezTo>
                  <a:cubicBezTo>
                    <a:pt x="0" y="621"/>
                    <a:pt x="0" y="621"/>
                    <a:pt x="0" y="621"/>
                  </a:cubicBezTo>
                  <a:cubicBezTo>
                    <a:pt x="1" y="621"/>
                    <a:pt x="1" y="621"/>
                    <a:pt x="1" y="621"/>
                  </a:cubicBezTo>
                  <a:cubicBezTo>
                    <a:pt x="0" y="613"/>
                    <a:pt x="0" y="606"/>
                    <a:pt x="0" y="598"/>
                  </a:cubicBezTo>
                  <a:lnTo>
                    <a:pt x="0" y="237"/>
                  </a:lnTo>
                  <a:close/>
                </a:path>
              </a:pathLst>
            </a:custGeom>
            <a:solidFill>
              <a:schemeClr val="accent2"/>
            </a:solidFill>
            <a:ln>
              <a:noFill/>
            </a:ln>
          </p:spPr>
          <p:txBody>
            <a:bodyPr vert="horz" wrap="square" lIns="99060" tIns="49530" rIns="99060" bIns="49530" numCol="1" anchor="t" anchorCtr="0" compatLnSpc="1">
              <a:prstTxWarp prst="textNoShape">
                <a:avLst/>
              </a:prstTxWarp>
            </a:bodyPr>
            <a:lstStyle/>
            <a:p>
              <a:endParaRPr lang="en-US" sz="1716"/>
            </a:p>
          </p:txBody>
        </p:sp>
      </p:grpSp>
      <p:grpSp>
        <p:nvGrpSpPr>
          <p:cNvPr id="14" name="Group 13"/>
          <p:cNvGrpSpPr/>
          <p:nvPr/>
        </p:nvGrpSpPr>
        <p:grpSpPr>
          <a:xfrm>
            <a:off x="5104272" y="3036271"/>
            <a:ext cx="3437583" cy="856456"/>
            <a:chOff x="4942523" y="2225675"/>
            <a:chExt cx="2195513" cy="790575"/>
          </a:xfrm>
        </p:grpSpPr>
        <p:sp>
          <p:nvSpPr>
            <p:cNvPr id="15" name="Freeform 16"/>
            <p:cNvSpPr>
              <a:spLocks/>
            </p:cNvSpPr>
            <p:nvPr/>
          </p:nvSpPr>
          <p:spPr bwMode="auto">
            <a:xfrm>
              <a:off x="4942523" y="2251075"/>
              <a:ext cx="2195513" cy="765175"/>
            </a:xfrm>
            <a:custGeom>
              <a:avLst/>
              <a:gdLst>
                <a:gd name="T0" fmla="*/ 0 w 3619"/>
                <a:gd name="T1" fmla="*/ 267 h 1262"/>
                <a:gd name="T2" fmla="*/ 267 w 3619"/>
                <a:gd name="T3" fmla="*/ 0 h 1262"/>
                <a:gd name="T4" fmla="*/ 3352 w 3619"/>
                <a:gd name="T5" fmla="*/ 0 h 1262"/>
                <a:gd name="T6" fmla="*/ 3619 w 3619"/>
                <a:gd name="T7" fmla="*/ 267 h 1262"/>
                <a:gd name="T8" fmla="*/ 3619 w 3619"/>
                <a:gd name="T9" fmla="*/ 675 h 1262"/>
                <a:gd name="T10" fmla="*/ 3352 w 3619"/>
                <a:gd name="T11" fmla="*/ 942 h 1262"/>
                <a:gd name="T12" fmla="*/ 452 w 3619"/>
                <a:gd name="T13" fmla="*/ 942 h 1262"/>
                <a:gd name="T14" fmla="*/ 343 w 3619"/>
                <a:gd name="T15" fmla="*/ 942 h 1262"/>
                <a:gd name="T16" fmla="*/ 0 w 3619"/>
                <a:gd name="T17" fmla="*/ 1262 h 1262"/>
                <a:gd name="T18" fmla="*/ 0 w 3619"/>
                <a:gd name="T19" fmla="*/ 700 h 1262"/>
                <a:gd name="T20" fmla="*/ 1 w 3619"/>
                <a:gd name="T21" fmla="*/ 700 h 1262"/>
                <a:gd name="T22" fmla="*/ 0 w 3619"/>
                <a:gd name="T23" fmla="*/ 675 h 1262"/>
                <a:gd name="T24" fmla="*/ 0 w 3619"/>
                <a:gd name="T25" fmla="*/ 267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19" h="1262">
                  <a:moveTo>
                    <a:pt x="0" y="267"/>
                  </a:moveTo>
                  <a:cubicBezTo>
                    <a:pt x="0" y="120"/>
                    <a:pt x="120" y="0"/>
                    <a:pt x="267" y="0"/>
                  </a:cubicBezTo>
                  <a:cubicBezTo>
                    <a:pt x="3352" y="0"/>
                    <a:pt x="3352" y="0"/>
                    <a:pt x="3352" y="0"/>
                  </a:cubicBezTo>
                  <a:cubicBezTo>
                    <a:pt x="3500" y="0"/>
                    <a:pt x="3619" y="120"/>
                    <a:pt x="3619" y="267"/>
                  </a:cubicBezTo>
                  <a:cubicBezTo>
                    <a:pt x="3619" y="675"/>
                    <a:pt x="3619" y="675"/>
                    <a:pt x="3619" y="675"/>
                  </a:cubicBezTo>
                  <a:cubicBezTo>
                    <a:pt x="3619" y="822"/>
                    <a:pt x="3500" y="942"/>
                    <a:pt x="3352" y="942"/>
                  </a:cubicBezTo>
                  <a:cubicBezTo>
                    <a:pt x="452" y="942"/>
                    <a:pt x="452" y="942"/>
                    <a:pt x="452" y="942"/>
                  </a:cubicBezTo>
                  <a:cubicBezTo>
                    <a:pt x="343" y="942"/>
                    <a:pt x="343" y="942"/>
                    <a:pt x="343" y="942"/>
                  </a:cubicBezTo>
                  <a:cubicBezTo>
                    <a:pt x="161" y="942"/>
                    <a:pt x="12" y="1083"/>
                    <a:pt x="0" y="1262"/>
                  </a:cubicBezTo>
                  <a:cubicBezTo>
                    <a:pt x="0" y="700"/>
                    <a:pt x="0" y="700"/>
                    <a:pt x="0" y="700"/>
                  </a:cubicBezTo>
                  <a:cubicBezTo>
                    <a:pt x="1" y="700"/>
                    <a:pt x="1" y="700"/>
                    <a:pt x="1" y="700"/>
                  </a:cubicBezTo>
                  <a:cubicBezTo>
                    <a:pt x="1" y="692"/>
                    <a:pt x="0" y="683"/>
                    <a:pt x="0" y="675"/>
                  </a:cubicBezTo>
                  <a:lnTo>
                    <a:pt x="0" y="267"/>
                  </a:lnTo>
                  <a:close/>
                </a:path>
              </a:pathLst>
            </a:custGeom>
            <a:solidFill>
              <a:schemeClr val="accent4">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16" name="Freeform 16"/>
            <p:cNvSpPr>
              <a:spLocks/>
            </p:cNvSpPr>
            <p:nvPr/>
          </p:nvSpPr>
          <p:spPr bwMode="auto">
            <a:xfrm>
              <a:off x="4942523" y="2225675"/>
              <a:ext cx="2195513" cy="765175"/>
            </a:xfrm>
            <a:custGeom>
              <a:avLst/>
              <a:gdLst>
                <a:gd name="T0" fmla="*/ 0 w 3619"/>
                <a:gd name="T1" fmla="*/ 267 h 1262"/>
                <a:gd name="T2" fmla="*/ 267 w 3619"/>
                <a:gd name="T3" fmla="*/ 0 h 1262"/>
                <a:gd name="T4" fmla="*/ 3352 w 3619"/>
                <a:gd name="T5" fmla="*/ 0 h 1262"/>
                <a:gd name="T6" fmla="*/ 3619 w 3619"/>
                <a:gd name="T7" fmla="*/ 267 h 1262"/>
                <a:gd name="T8" fmla="*/ 3619 w 3619"/>
                <a:gd name="T9" fmla="*/ 675 h 1262"/>
                <a:gd name="T10" fmla="*/ 3352 w 3619"/>
                <a:gd name="T11" fmla="*/ 942 h 1262"/>
                <a:gd name="T12" fmla="*/ 452 w 3619"/>
                <a:gd name="T13" fmla="*/ 942 h 1262"/>
                <a:gd name="T14" fmla="*/ 343 w 3619"/>
                <a:gd name="T15" fmla="*/ 942 h 1262"/>
                <a:gd name="T16" fmla="*/ 0 w 3619"/>
                <a:gd name="T17" fmla="*/ 1262 h 1262"/>
                <a:gd name="T18" fmla="*/ 0 w 3619"/>
                <a:gd name="T19" fmla="*/ 700 h 1262"/>
                <a:gd name="T20" fmla="*/ 1 w 3619"/>
                <a:gd name="T21" fmla="*/ 700 h 1262"/>
                <a:gd name="T22" fmla="*/ 0 w 3619"/>
                <a:gd name="T23" fmla="*/ 675 h 1262"/>
                <a:gd name="T24" fmla="*/ 0 w 3619"/>
                <a:gd name="T25" fmla="*/ 267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19" h="1262">
                  <a:moveTo>
                    <a:pt x="0" y="267"/>
                  </a:moveTo>
                  <a:cubicBezTo>
                    <a:pt x="0" y="120"/>
                    <a:pt x="120" y="0"/>
                    <a:pt x="267" y="0"/>
                  </a:cubicBezTo>
                  <a:cubicBezTo>
                    <a:pt x="3352" y="0"/>
                    <a:pt x="3352" y="0"/>
                    <a:pt x="3352" y="0"/>
                  </a:cubicBezTo>
                  <a:cubicBezTo>
                    <a:pt x="3500" y="0"/>
                    <a:pt x="3619" y="120"/>
                    <a:pt x="3619" y="267"/>
                  </a:cubicBezTo>
                  <a:cubicBezTo>
                    <a:pt x="3619" y="675"/>
                    <a:pt x="3619" y="675"/>
                    <a:pt x="3619" y="675"/>
                  </a:cubicBezTo>
                  <a:cubicBezTo>
                    <a:pt x="3619" y="822"/>
                    <a:pt x="3500" y="942"/>
                    <a:pt x="3352" y="942"/>
                  </a:cubicBezTo>
                  <a:cubicBezTo>
                    <a:pt x="452" y="942"/>
                    <a:pt x="452" y="942"/>
                    <a:pt x="452" y="942"/>
                  </a:cubicBezTo>
                  <a:cubicBezTo>
                    <a:pt x="343" y="942"/>
                    <a:pt x="343" y="942"/>
                    <a:pt x="343" y="942"/>
                  </a:cubicBezTo>
                  <a:cubicBezTo>
                    <a:pt x="161" y="942"/>
                    <a:pt x="12" y="1083"/>
                    <a:pt x="0" y="1262"/>
                  </a:cubicBezTo>
                  <a:cubicBezTo>
                    <a:pt x="0" y="700"/>
                    <a:pt x="0" y="700"/>
                    <a:pt x="0" y="700"/>
                  </a:cubicBezTo>
                  <a:cubicBezTo>
                    <a:pt x="1" y="700"/>
                    <a:pt x="1" y="700"/>
                    <a:pt x="1" y="700"/>
                  </a:cubicBezTo>
                  <a:cubicBezTo>
                    <a:pt x="1" y="692"/>
                    <a:pt x="0" y="683"/>
                    <a:pt x="0" y="675"/>
                  </a:cubicBezTo>
                  <a:lnTo>
                    <a:pt x="0" y="267"/>
                  </a:lnTo>
                  <a:close/>
                </a:path>
              </a:pathLst>
            </a:custGeom>
            <a:solidFill>
              <a:schemeClr val="accent4"/>
            </a:solidFill>
            <a:ln>
              <a:noFill/>
            </a:ln>
          </p:spPr>
          <p:txBody>
            <a:bodyPr vert="horz" wrap="square" lIns="99060" tIns="49530" rIns="99060" bIns="49530" numCol="1" anchor="t" anchorCtr="0" compatLnSpc="1">
              <a:prstTxWarp prst="textNoShape">
                <a:avLst/>
              </a:prstTxWarp>
            </a:bodyPr>
            <a:lstStyle/>
            <a:p>
              <a:endParaRPr lang="en-US" sz="1716"/>
            </a:p>
          </p:txBody>
        </p:sp>
      </p:grpSp>
      <p:grpSp>
        <p:nvGrpSpPr>
          <p:cNvPr id="17" name="Group 16"/>
          <p:cNvGrpSpPr/>
          <p:nvPr/>
        </p:nvGrpSpPr>
        <p:grpSpPr>
          <a:xfrm>
            <a:off x="5104271" y="4073255"/>
            <a:ext cx="3437584" cy="818621"/>
            <a:chOff x="4942523" y="2851150"/>
            <a:chExt cx="2466975" cy="755650"/>
          </a:xfrm>
        </p:grpSpPr>
        <p:sp>
          <p:nvSpPr>
            <p:cNvPr id="18" name="Freeform 17"/>
            <p:cNvSpPr>
              <a:spLocks/>
            </p:cNvSpPr>
            <p:nvPr/>
          </p:nvSpPr>
          <p:spPr bwMode="auto">
            <a:xfrm>
              <a:off x="4942523" y="2876550"/>
              <a:ext cx="2466975" cy="730250"/>
            </a:xfrm>
            <a:custGeom>
              <a:avLst/>
              <a:gdLst>
                <a:gd name="T0" fmla="*/ 0 w 4068"/>
                <a:gd name="T1" fmla="*/ 255 h 1205"/>
                <a:gd name="T2" fmla="*/ 255 w 4068"/>
                <a:gd name="T3" fmla="*/ 0 h 1205"/>
                <a:gd name="T4" fmla="*/ 3813 w 4068"/>
                <a:gd name="T5" fmla="*/ 0 h 1205"/>
                <a:gd name="T6" fmla="*/ 4068 w 4068"/>
                <a:gd name="T7" fmla="*/ 255 h 1205"/>
                <a:gd name="T8" fmla="*/ 4068 w 4068"/>
                <a:gd name="T9" fmla="*/ 644 h 1205"/>
                <a:gd name="T10" fmla="*/ 3813 w 4068"/>
                <a:gd name="T11" fmla="*/ 900 h 1205"/>
                <a:gd name="T12" fmla="*/ 3823 w 4068"/>
                <a:gd name="T13" fmla="*/ 900 h 1205"/>
                <a:gd name="T14" fmla="*/ 327 w 4068"/>
                <a:gd name="T15" fmla="*/ 900 h 1205"/>
                <a:gd name="T16" fmla="*/ 0 w 4068"/>
                <a:gd name="T17" fmla="*/ 1205 h 1205"/>
                <a:gd name="T18" fmla="*/ 0 w 4068"/>
                <a:gd name="T19" fmla="*/ 669 h 1205"/>
                <a:gd name="T20" fmla="*/ 1 w 4068"/>
                <a:gd name="T21" fmla="*/ 669 h 1205"/>
                <a:gd name="T22" fmla="*/ 0 w 4068"/>
                <a:gd name="T23" fmla="*/ 644 h 1205"/>
                <a:gd name="T24" fmla="*/ 0 w 4068"/>
                <a:gd name="T25" fmla="*/ 255 h 1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68" h="1205">
                  <a:moveTo>
                    <a:pt x="0" y="255"/>
                  </a:moveTo>
                  <a:cubicBezTo>
                    <a:pt x="0" y="114"/>
                    <a:pt x="114" y="0"/>
                    <a:pt x="255" y="0"/>
                  </a:cubicBezTo>
                  <a:cubicBezTo>
                    <a:pt x="3813" y="0"/>
                    <a:pt x="3813" y="0"/>
                    <a:pt x="3813" y="0"/>
                  </a:cubicBezTo>
                  <a:cubicBezTo>
                    <a:pt x="3954" y="0"/>
                    <a:pt x="4068" y="114"/>
                    <a:pt x="4068" y="255"/>
                  </a:cubicBezTo>
                  <a:cubicBezTo>
                    <a:pt x="4068" y="644"/>
                    <a:pt x="4068" y="644"/>
                    <a:pt x="4068" y="644"/>
                  </a:cubicBezTo>
                  <a:cubicBezTo>
                    <a:pt x="4068" y="785"/>
                    <a:pt x="3954" y="900"/>
                    <a:pt x="3813" y="900"/>
                  </a:cubicBezTo>
                  <a:cubicBezTo>
                    <a:pt x="3823" y="900"/>
                    <a:pt x="3823" y="900"/>
                    <a:pt x="3823" y="900"/>
                  </a:cubicBezTo>
                  <a:cubicBezTo>
                    <a:pt x="327" y="900"/>
                    <a:pt x="327" y="900"/>
                    <a:pt x="327" y="900"/>
                  </a:cubicBezTo>
                  <a:cubicBezTo>
                    <a:pt x="154" y="900"/>
                    <a:pt x="12" y="1035"/>
                    <a:pt x="0" y="1205"/>
                  </a:cubicBezTo>
                  <a:cubicBezTo>
                    <a:pt x="0" y="669"/>
                    <a:pt x="0" y="669"/>
                    <a:pt x="0" y="669"/>
                  </a:cubicBezTo>
                  <a:cubicBezTo>
                    <a:pt x="1" y="669"/>
                    <a:pt x="1" y="669"/>
                    <a:pt x="1" y="669"/>
                  </a:cubicBezTo>
                  <a:cubicBezTo>
                    <a:pt x="0" y="661"/>
                    <a:pt x="0" y="653"/>
                    <a:pt x="0" y="644"/>
                  </a:cubicBezTo>
                  <a:lnTo>
                    <a:pt x="0" y="255"/>
                  </a:lnTo>
                  <a:close/>
                </a:path>
              </a:pathLst>
            </a:custGeom>
            <a:solidFill>
              <a:schemeClr val="accent5">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19" name="Freeform 17"/>
            <p:cNvSpPr>
              <a:spLocks/>
            </p:cNvSpPr>
            <p:nvPr/>
          </p:nvSpPr>
          <p:spPr bwMode="auto">
            <a:xfrm>
              <a:off x="4942523" y="2851150"/>
              <a:ext cx="2466975" cy="730250"/>
            </a:xfrm>
            <a:custGeom>
              <a:avLst/>
              <a:gdLst>
                <a:gd name="T0" fmla="*/ 0 w 4068"/>
                <a:gd name="T1" fmla="*/ 255 h 1205"/>
                <a:gd name="T2" fmla="*/ 255 w 4068"/>
                <a:gd name="T3" fmla="*/ 0 h 1205"/>
                <a:gd name="T4" fmla="*/ 3813 w 4068"/>
                <a:gd name="T5" fmla="*/ 0 h 1205"/>
                <a:gd name="T6" fmla="*/ 4068 w 4068"/>
                <a:gd name="T7" fmla="*/ 255 h 1205"/>
                <a:gd name="T8" fmla="*/ 4068 w 4068"/>
                <a:gd name="T9" fmla="*/ 644 h 1205"/>
                <a:gd name="T10" fmla="*/ 3813 w 4068"/>
                <a:gd name="T11" fmla="*/ 900 h 1205"/>
                <a:gd name="T12" fmla="*/ 3823 w 4068"/>
                <a:gd name="T13" fmla="*/ 900 h 1205"/>
                <a:gd name="T14" fmla="*/ 327 w 4068"/>
                <a:gd name="T15" fmla="*/ 900 h 1205"/>
                <a:gd name="T16" fmla="*/ 0 w 4068"/>
                <a:gd name="T17" fmla="*/ 1205 h 1205"/>
                <a:gd name="T18" fmla="*/ 0 w 4068"/>
                <a:gd name="T19" fmla="*/ 669 h 1205"/>
                <a:gd name="T20" fmla="*/ 1 w 4068"/>
                <a:gd name="T21" fmla="*/ 669 h 1205"/>
                <a:gd name="T22" fmla="*/ 0 w 4068"/>
                <a:gd name="T23" fmla="*/ 644 h 1205"/>
                <a:gd name="T24" fmla="*/ 0 w 4068"/>
                <a:gd name="T25" fmla="*/ 255 h 1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68" h="1205">
                  <a:moveTo>
                    <a:pt x="0" y="255"/>
                  </a:moveTo>
                  <a:cubicBezTo>
                    <a:pt x="0" y="114"/>
                    <a:pt x="114" y="0"/>
                    <a:pt x="255" y="0"/>
                  </a:cubicBezTo>
                  <a:cubicBezTo>
                    <a:pt x="3813" y="0"/>
                    <a:pt x="3813" y="0"/>
                    <a:pt x="3813" y="0"/>
                  </a:cubicBezTo>
                  <a:cubicBezTo>
                    <a:pt x="3954" y="0"/>
                    <a:pt x="4068" y="114"/>
                    <a:pt x="4068" y="255"/>
                  </a:cubicBezTo>
                  <a:cubicBezTo>
                    <a:pt x="4068" y="644"/>
                    <a:pt x="4068" y="644"/>
                    <a:pt x="4068" y="644"/>
                  </a:cubicBezTo>
                  <a:cubicBezTo>
                    <a:pt x="4068" y="785"/>
                    <a:pt x="3954" y="900"/>
                    <a:pt x="3813" y="900"/>
                  </a:cubicBezTo>
                  <a:cubicBezTo>
                    <a:pt x="3823" y="900"/>
                    <a:pt x="3823" y="900"/>
                    <a:pt x="3823" y="900"/>
                  </a:cubicBezTo>
                  <a:cubicBezTo>
                    <a:pt x="327" y="900"/>
                    <a:pt x="327" y="900"/>
                    <a:pt x="327" y="900"/>
                  </a:cubicBezTo>
                  <a:cubicBezTo>
                    <a:pt x="154" y="900"/>
                    <a:pt x="12" y="1035"/>
                    <a:pt x="0" y="1205"/>
                  </a:cubicBezTo>
                  <a:cubicBezTo>
                    <a:pt x="0" y="669"/>
                    <a:pt x="0" y="669"/>
                    <a:pt x="0" y="669"/>
                  </a:cubicBezTo>
                  <a:cubicBezTo>
                    <a:pt x="1" y="669"/>
                    <a:pt x="1" y="669"/>
                    <a:pt x="1" y="669"/>
                  </a:cubicBezTo>
                  <a:cubicBezTo>
                    <a:pt x="0" y="661"/>
                    <a:pt x="0" y="653"/>
                    <a:pt x="0" y="644"/>
                  </a:cubicBezTo>
                  <a:lnTo>
                    <a:pt x="0" y="255"/>
                  </a:lnTo>
                  <a:close/>
                </a:path>
              </a:pathLst>
            </a:custGeom>
            <a:solidFill>
              <a:schemeClr val="accent5"/>
            </a:solidFill>
            <a:ln>
              <a:noFill/>
            </a:ln>
          </p:spPr>
          <p:txBody>
            <a:bodyPr vert="horz" wrap="square" lIns="99060" tIns="49530" rIns="99060" bIns="49530" numCol="1" anchor="t" anchorCtr="0" compatLnSpc="1">
              <a:prstTxWarp prst="textNoShape">
                <a:avLst/>
              </a:prstTxWarp>
            </a:bodyPr>
            <a:lstStyle/>
            <a:p>
              <a:endParaRPr lang="en-US" sz="1716"/>
            </a:p>
          </p:txBody>
        </p:sp>
      </p:grpSp>
      <p:grpSp>
        <p:nvGrpSpPr>
          <p:cNvPr id="20" name="Group 19"/>
          <p:cNvGrpSpPr/>
          <p:nvPr/>
        </p:nvGrpSpPr>
        <p:grpSpPr>
          <a:xfrm>
            <a:off x="594360" y="2259557"/>
            <a:ext cx="3527274" cy="820340"/>
            <a:chOff x="1713865" y="1690688"/>
            <a:chExt cx="2686050" cy="757237"/>
          </a:xfrm>
        </p:grpSpPr>
        <p:sp>
          <p:nvSpPr>
            <p:cNvPr id="21" name="Freeform 18"/>
            <p:cNvSpPr>
              <a:spLocks/>
            </p:cNvSpPr>
            <p:nvPr/>
          </p:nvSpPr>
          <p:spPr bwMode="auto">
            <a:xfrm>
              <a:off x="1713865" y="1716088"/>
              <a:ext cx="2686050" cy="731837"/>
            </a:xfrm>
            <a:custGeom>
              <a:avLst/>
              <a:gdLst>
                <a:gd name="T0" fmla="*/ 4431 w 4431"/>
                <a:gd name="T1" fmla="*/ 256 h 1205"/>
                <a:gd name="T2" fmla="*/ 4175 w 4431"/>
                <a:gd name="T3" fmla="*/ 0 h 1205"/>
                <a:gd name="T4" fmla="*/ 255 w 4431"/>
                <a:gd name="T5" fmla="*/ 0 h 1205"/>
                <a:gd name="T6" fmla="*/ 0 w 4431"/>
                <a:gd name="T7" fmla="*/ 256 h 1205"/>
                <a:gd name="T8" fmla="*/ 0 w 4431"/>
                <a:gd name="T9" fmla="*/ 645 h 1205"/>
                <a:gd name="T10" fmla="*/ 255 w 4431"/>
                <a:gd name="T11" fmla="*/ 900 h 1205"/>
                <a:gd name="T12" fmla="*/ 3999 w 4431"/>
                <a:gd name="T13" fmla="*/ 900 h 1205"/>
                <a:gd name="T14" fmla="*/ 4104 w 4431"/>
                <a:gd name="T15" fmla="*/ 900 h 1205"/>
                <a:gd name="T16" fmla="*/ 4431 w 4431"/>
                <a:gd name="T17" fmla="*/ 1205 h 1205"/>
                <a:gd name="T18" fmla="*/ 4431 w 4431"/>
                <a:gd name="T19" fmla="*/ 669 h 1205"/>
                <a:gd name="T20" fmla="*/ 4429 w 4431"/>
                <a:gd name="T21" fmla="*/ 669 h 1205"/>
                <a:gd name="T22" fmla="*/ 4431 w 4431"/>
                <a:gd name="T23" fmla="*/ 645 h 1205"/>
                <a:gd name="T24" fmla="*/ 4431 w 4431"/>
                <a:gd name="T25" fmla="*/ 256 h 1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31" h="1205">
                  <a:moveTo>
                    <a:pt x="4431" y="256"/>
                  </a:moveTo>
                  <a:cubicBezTo>
                    <a:pt x="4431" y="115"/>
                    <a:pt x="4316" y="0"/>
                    <a:pt x="4175" y="0"/>
                  </a:cubicBezTo>
                  <a:cubicBezTo>
                    <a:pt x="255" y="0"/>
                    <a:pt x="255" y="0"/>
                    <a:pt x="255" y="0"/>
                  </a:cubicBezTo>
                  <a:cubicBezTo>
                    <a:pt x="114" y="0"/>
                    <a:pt x="0" y="115"/>
                    <a:pt x="0" y="256"/>
                  </a:cubicBezTo>
                  <a:cubicBezTo>
                    <a:pt x="0" y="645"/>
                    <a:pt x="0" y="645"/>
                    <a:pt x="0" y="645"/>
                  </a:cubicBezTo>
                  <a:cubicBezTo>
                    <a:pt x="0" y="786"/>
                    <a:pt x="114" y="900"/>
                    <a:pt x="255" y="900"/>
                  </a:cubicBezTo>
                  <a:cubicBezTo>
                    <a:pt x="3999" y="900"/>
                    <a:pt x="3999" y="900"/>
                    <a:pt x="3999" y="900"/>
                  </a:cubicBezTo>
                  <a:cubicBezTo>
                    <a:pt x="4104" y="900"/>
                    <a:pt x="4104" y="900"/>
                    <a:pt x="4104" y="900"/>
                  </a:cubicBezTo>
                  <a:cubicBezTo>
                    <a:pt x="4277" y="900"/>
                    <a:pt x="4419" y="1035"/>
                    <a:pt x="4431" y="1205"/>
                  </a:cubicBezTo>
                  <a:cubicBezTo>
                    <a:pt x="4431" y="669"/>
                    <a:pt x="4431" y="669"/>
                    <a:pt x="4431" y="669"/>
                  </a:cubicBezTo>
                  <a:cubicBezTo>
                    <a:pt x="4429" y="669"/>
                    <a:pt x="4429" y="669"/>
                    <a:pt x="4429" y="669"/>
                  </a:cubicBezTo>
                  <a:cubicBezTo>
                    <a:pt x="4430" y="661"/>
                    <a:pt x="4431" y="653"/>
                    <a:pt x="4431" y="645"/>
                  </a:cubicBezTo>
                  <a:lnTo>
                    <a:pt x="4431" y="256"/>
                  </a:lnTo>
                  <a:close/>
                </a:path>
              </a:pathLst>
            </a:custGeom>
            <a:solidFill>
              <a:schemeClr val="accent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22" name="Freeform 18"/>
            <p:cNvSpPr>
              <a:spLocks/>
            </p:cNvSpPr>
            <p:nvPr/>
          </p:nvSpPr>
          <p:spPr bwMode="auto">
            <a:xfrm>
              <a:off x="1713865" y="1690688"/>
              <a:ext cx="2686050" cy="731837"/>
            </a:xfrm>
            <a:custGeom>
              <a:avLst/>
              <a:gdLst>
                <a:gd name="T0" fmla="*/ 4431 w 4431"/>
                <a:gd name="T1" fmla="*/ 256 h 1205"/>
                <a:gd name="T2" fmla="*/ 4175 w 4431"/>
                <a:gd name="T3" fmla="*/ 0 h 1205"/>
                <a:gd name="T4" fmla="*/ 255 w 4431"/>
                <a:gd name="T5" fmla="*/ 0 h 1205"/>
                <a:gd name="T6" fmla="*/ 0 w 4431"/>
                <a:gd name="T7" fmla="*/ 256 h 1205"/>
                <a:gd name="T8" fmla="*/ 0 w 4431"/>
                <a:gd name="T9" fmla="*/ 645 h 1205"/>
                <a:gd name="T10" fmla="*/ 255 w 4431"/>
                <a:gd name="T11" fmla="*/ 900 h 1205"/>
                <a:gd name="T12" fmla="*/ 3999 w 4431"/>
                <a:gd name="T13" fmla="*/ 900 h 1205"/>
                <a:gd name="T14" fmla="*/ 4104 w 4431"/>
                <a:gd name="T15" fmla="*/ 900 h 1205"/>
                <a:gd name="T16" fmla="*/ 4431 w 4431"/>
                <a:gd name="T17" fmla="*/ 1205 h 1205"/>
                <a:gd name="T18" fmla="*/ 4431 w 4431"/>
                <a:gd name="T19" fmla="*/ 669 h 1205"/>
                <a:gd name="T20" fmla="*/ 4429 w 4431"/>
                <a:gd name="T21" fmla="*/ 669 h 1205"/>
                <a:gd name="T22" fmla="*/ 4431 w 4431"/>
                <a:gd name="T23" fmla="*/ 645 h 1205"/>
                <a:gd name="T24" fmla="*/ 4431 w 4431"/>
                <a:gd name="T25" fmla="*/ 256 h 1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31" h="1205">
                  <a:moveTo>
                    <a:pt x="4431" y="256"/>
                  </a:moveTo>
                  <a:cubicBezTo>
                    <a:pt x="4431" y="115"/>
                    <a:pt x="4316" y="0"/>
                    <a:pt x="4175" y="0"/>
                  </a:cubicBezTo>
                  <a:cubicBezTo>
                    <a:pt x="255" y="0"/>
                    <a:pt x="255" y="0"/>
                    <a:pt x="255" y="0"/>
                  </a:cubicBezTo>
                  <a:cubicBezTo>
                    <a:pt x="114" y="0"/>
                    <a:pt x="0" y="115"/>
                    <a:pt x="0" y="256"/>
                  </a:cubicBezTo>
                  <a:cubicBezTo>
                    <a:pt x="0" y="645"/>
                    <a:pt x="0" y="645"/>
                    <a:pt x="0" y="645"/>
                  </a:cubicBezTo>
                  <a:cubicBezTo>
                    <a:pt x="0" y="786"/>
                    <a:pt x="114" y="900"/>
                    <a:pt x="255" y="900"/>
                  </a:cubicBezTo>
                  <a:cubicBezTo>
                    <a:pt x="3999" y="900"/>
                    <a:pt x="3999" y="900"/>
                    <a:pt x="3999" y="900"/>
                  </a:cubicBezTo>
                  <a:cubicBezTo>
                    <a:pt x="4104" y="900"/>
                    <a:pt x="4104" y="900"/>
                    <a:pt x="4104" y="900"/>
                  </a:cubicBezTo>
                  <a:cubicBezTo>
                    <a:pt x="4277" y="900"/>
                    <a:pt x="4419" y="1035"/>
                    <a:pt x="4431" y="1205"/>
                  </a:cubicBezTo>
                  <a:cubicBezTo>
                    <a:pt x="4431" y="669"/>
                    <a:pt x="4431" y="669"/>
                    <a:pt x="4431" y="669"/>
                  </a:cubicBezTo>
                  <a:cubicBezTo>
                    <a:pt x="4429" y="669"/>
                    <a:pt x="4429" y="669"/>
                    <a:pt x="4429" y="669"/>
                  </a:cubicBezTo>
                  <a:cubicBezTo>
                    <a:pt x="4430" y="661"/>
                    <a:pt x="4431" y="653"/>
                    <a:pt x="4431" y="645"/>
                  </a:cubicBezTo>
                  <a:lnTo>
                    <a:pt x="4431" y="256"/>
                  </a:lnTo>
                  <a:close/>
                </a:path>
              </a:pathLst>
            </a:custGeom>
            <a:solidFill>
              <a:schemeClr val="accent1"/>
            </a:solidFill>
            <a:ln>
              <a:noFill/>
            </a:ln>
          </p:spPr>
          <p:txBody>
            <a:bodyPr vert="horz" wrap="square" lIns="99060" tIns="49530" rIns="99060" bIns="49530" numCol="1" anchor="t" anchorCtr="0" compatLnSpc="1">
              <a:prstTxWarp prst="textNoShape">
                <a:avLst/>
              </a:prstTxWarp>
            </a:bodyPr>
            <a:lstStyle/>
            <a:p>
              <a:endParaRPr lang="en-US" sz="1716"/>
            </a:p>
          </p:txBody>
        </p:sp>
      </p:grpSp>
      <p:sp>
        <p:nvSpPr>
          <p:cNvPr id="23" name="TextBox 22"/>
          <p:cNvSpPr txBox="1"/>
          <p:nvPr/>
        </p:nvSpPr>
        <p:spPr>
          <a:xfrm>
            <a:off x="774441" y="2394646"/>
            <a:ext cx="3226830" cy="359073"/>
          </a:xfrm>
          <a:prstGeom prst="rect">
            <a:avLst/>
          </a:prstGeom>
          <a:noFill/>
        </p:spPr>
        <p:txBody>
          <a:bodyPr wrap="square" lIns="0" tIns="0" rIns="0" bIns="0" rtlCol="0">
            <a:spAutoFit/>
          </a:bodyPr>
          <a:lstStyle/>
          <a:p>
            <a:pPr>
              <a:lnSpc>
                <a:spcPts val="1408"/>
              </a:lnSpc>
              <a:spcAft>
                <a:spcPts val="1300"/>
              </a:spcAft>
            </a:pPr>
            <a:r>
              <a:rPr lang="en-US" sz="1600" dirty="0" smtClean="0">
                <a:solidFill>
                  <a:schemeClr val="bg1"/>
                </a:solidFill>
                <a:latin typeface="Lato" panose="020F0502020204030203" pitchFamily="34" charset="0"/>
              </a:rPr>
              <a:t>Record of what has been done to achieve desired patient outcomes</a:t>
            </a:r>
            <a:endParaRPr lang="en-US" sz="1600" dirty="0">
              <a:solidFill>
                <a:schemeClr val="bg1"/>
              </a:solidFill>
              <a:latin typeface="Lato" panose="020F0502020204030203" pitchFamily="34" charset="0"/>
            </a:endParaRPr>
          </a:p>
        </p:txBody>
      </p:sp>
      <p:sp>
        <p:nvSpPr>
          <p:cNvPr id="24" name="TextBox 23"/>
          <p:cNvSpPr txBox="1"/>
          <p:nvPr/>
        </p:nvSpPr>
        <p:spPr>
          <a:xfrm>
            <a:off x="1229679" y="3278823"/>
            <a:ext cx="2590087" cy="179536"/>
          </a:xfrm>
          <a:prstGeom prst="rect">
            <a:avLst/>
          </a:prstGeom>
          <a:noFill/>
        </p:spPr>
        <p:txBody>
          <a:bodyPr wrap="square" lIns="0" tIns="0" rIns="0" bIns="0" rtlCol="0">
            <a:spAutoFit/>
          </a:bodyPr>
          <a:lstStyle/>
          <a:p>
            <a:pPr>
              <a:lnSpc>
                <a:spcPts val="1408"/>
              </a:lnSpc>
              <a:spcAft>
                <a:spcPts val="1300"/>
              </a:spcAft>
            </a:pPr>
            <a:r>
              <a:rPr lang="en-US" sz="2400" dirty="0" smtClean="0">
                <a:solidFill>
                  <a:schemeClr val="bg1"/>
                </a:solidFill>
                <a:latin typeface="Lato" panose="020F0502020204030203" pitchFamily="34" charset="0"/>
              </a:rPr>
              <a:t>Billing purposes</a:t>
            </a:r>
            <a:endParaRPr lang="en-US" sz="2400" dirty="0">
              <a:solidFill>
                <a:schemeClr val="bg1"/>
              </a:solidFill>
              <a:latin typeface="Lato" panose="020F0502020204030203" pitchFamily="34" charset="0"/>
            </a:endParaRPr>
          </a:p>
        </p:txBody>
      </p:sp>
      <p:sp>
        <p:nvSpPr>
          <p:cNvPr id="25" name="TextBox 24"/>
          <p:cNvSpPr txBox="1"/>
          <p:nvPr/>
        </p:nvSpPr>
        <p:spPr>
          <a:xfrm>
            <a:off x="966929" y="4052204"/>
            <a:ext cx="3106726" cy="179536"/>
          </a:xfrm>
          <a:prstGeom prst="rect">
            <a:avLst/>
          </a:prstGeom>
          <a:noFill/>
        </p:spPr>
        <p:txBody>
          <a:bodyPr wrap="square" lIns="0" tIns="0" rIns="0" bIns="0" rtlCol="0">
            <a:spAutoFit/>
          </a:bodyPr>
          <a:lstStyle/>
          <a:p>
            <a:pPr>
              <a:lnSpc>
                <a:spcPts val="1408"/>
              </a:lnSpc>
              <a:spcAft>
                <a:spcPts val="1300"/>
              </a:spcAft>
            </a:pPr>
            <a:r>
              <a:rPr lang="en-US" sz="2400" dirty="0" smtClean="0">
                <a:solidFill>
                  <a:schemeClr val="bg1"/>
                </a:solidFill>
                <a:latin typeface="Lato" panose="020F0502020204030203" pitchFamily="34" charset="0"/>
              </a:rPr>
              <a:t>Care coordination</a:t>
            </a:r>
            <a:endParaRPr lang="en-US" sz="2400" dirty="0">
              <a:solidFill>
                <a:schemeClr val="bg1"/>
              </a:solidFill>
              <a:latin typeface="Lato" panose="020F0502020204030203" pitchFamily="34" charset="0"/>
            </a:endParaRPr>
          </a:p>
        </p:txBody>
      </p:sp>
      <p:sp>
        <p:nvSpPr>
          <p:cNvPr id="32" name="TextBox 31"/>
          <p:cNvSpPr txBox="1"/>
          <p:nvPr/>
        </p:nvSpPr>
        <p:spPr>
          <a:xfrm>
            <a:off x="5250705" y="2436471"/>
            <a:ext cx="3683165" cy="179536"/>
          </a:xfrm>
          <a:prstGeom prst="rect">
            <a:avLst/>
          </a:prstGeom>
          <a:noFill/>
        </p:spPr>
        <p:txBody>
          <a:bodyPr wrap="square" lIns="0" tIns="0" rIns="0" bIns="0" rtlCol="0">
            <a:spAutoFit/>
          </a:bodyPr>
          <a:lstStyle/>
          <a:p>
            <a:pPr>
              <a:lnSpc>
                <a:spcPts val="1408"/>
              </a:lnSpc>
              <a:spcAft>
                <a:spcPts val="1300"/>
              </a:spcAft>
            </a:pPr>
            <a:r>
              <a:rPr lang="en-US" sz="2000" dirty="0" smtClean="0">
                <a:solidFill>
                  <a:schemeClr val="bg1"/>
                </a:solidFill>
                <a:latin typeface="Lato" panose="020F0502020204030203" pitchFamily="34" charset="0"/>
              </a:rPr>
              <a:t>Evaluates patient progress</a:t>
            </a:r>
            <a:endParaRPr lang="en-US" sz="2000" dirty="0">
              <a:solidFill>
                <a:schemeClr val="bg1"/>
              </a:solidFill>
              <a:latin typeface="Lato" panose="020F0502020204030203" pitchFamily="34" charset="0"/>
            </a:endParaRPr>
          </a:p>
        </p:txBody>
      </p:sp>
      <p:sp>
        <p:nvSpPr>
          <p:cNvPr id="33" name="TextBox 32"/>
          <p:cNvSpPr txBox="1"/>
          <p:nvPr/>
        </p:nvSpPr>
        <p:spPr>
          <a:xfrm>
            <a:off x="5394217" y="3303062"/>
            <a:ext cx="3008222" cy="200183"/>
          </a:xfrm>
          <a:prstGeom prst="rect">
            <a:avLst/>
          </a:prstGeom>
          <a:noFill/>
        </p:spPr>
        <p:txBody>
          <a:bodyPr wrap="square" lIns="0" tIns="0" rIns="0" bIns="0" rtlCol="0">
            <a:spAutoFit/>
          </a:bodyPr>
          <a:lstStyle/>
          <a:p>
            <a:pPr>
              <a:lnSpc>
                <a:spcPts val="1408"/>
              </a:lnSpc>
              <a:spcAft>
                <a:spcPts val="1300"/>
              </a:spcAft>
            </a:pPr>
            <a:r>
              <a:rPr lang="en-US" sz="2400" dirty="0" smtClean="0">
                <a:solidFill>
                  <a:schemeClr val="bg1"/>
                </a:solidFill>
                <a:latin typeface="Lato" panose="020F0502020204030203" pitchFamily="34" charset="0"/>
              </a:rPr>
              <a:t>Legal requirement</a:t>
            </a:r>
            <a:endParaRPr lang="en-US" sz="2400" dirty="0">
              <a:solidFill>
                <a:schemeClr val="bg1"/>
              </a:solidFill>
              <a:latin typeface="Lato" panose="020F0502020204030203" pitchFamily="34" charset="0"/>
            </a:endParaRPr>
          </a:p>
        </p:txBody>
      </p:sp>
      <p:sp>
        <p:nvSpPr>
          <p:cNvPr id="34" name="TextBox 33"/>
          <p:cNvSpPr txBox="1"/>
          <p:nvPr/>
        </p:nvSpPr>
        <p:spPr>
          <a:xfrm>
            <a:off x="5517117" y="4212653"/>
            <a:ext cx="2762421" cy="359073"/>
          </a:xfrm>
          <a:prstGeom prst="rect">
            <a:avLst/>
          </a:prstGeom>
          <a:noFill/>
        </p:spPr>
        <p:txBody>
          <a:bodyPr wrap="square" lIns="0" tIns="0" rIns="0" bIns="0" rtlCol="0">
            <a:spAutoFit/>
          </a:bodyPr>
          <a:lstStyle/>
          <a:p>
            <a:pPr>
              <a:lnSpc>
                <a:spcPts val="1408"/>
              </a:lnSpc>
              <a:spcAft>
                <a:spcPts val="1300"/>
              </a:spcAft>
            </a:pPr>
            <a:r>
              <a:rPr lang="en-US" sz="2000" dirty="0" smtClean="0">
                <a:solidFill>
                  <a:schemeClr val="bg1"/>
                </a:solidFill>
                <a:latin typeface="Lato" panose="020F0502020204030203" pitchFamily="34" charset="0"/>
              </a:rPr>
              <a:t>Justify the value of our services</a:t>
            </a:r>
            <a:endParaRPr lang="en-US" sz="2000" dirty="0">
              <a:solidFill>
                <a:schemeClr val="bg1"/>
              </a:solidFill>
              <a:latin typeface="Lato" panose="020F0502020204030203" pitchFamily="34" charset="0"/>
            </a:endParaRPr>
          </a:p>
        </p:txBody>
      </p:sp>
      <p:grpSp>
        <p:nvGrpSpPr>
          <p:cNvPr id="41" name="Group 40"/>
          <p:cNvGrpSpPr/>
          <p:nvPr/>
        </p:nvGrpSpPr>
        <p:grpSpPr>
          <a:xfrm>
            <a:off x="4118364" y="1371600"/>
            <a:ext cx="996445" cy="5309780"/>
            <a:chOff x="4384675" y="1414463"/>
            <a:chExt cx="574675" cy="3062287"/>
          </a:xfrm>
          <a:effectLst>
            <a:outerShdw blurRad="63500" algn="ctr" rotWithShape="0">
              <a:prstClr val="black">
                <a:alpha val="40000"/>
              </a:prstClr>
            </a:outerShdw>
          </a:effectLst>
        </p:grpSpPr>
        <p:sp>
          <p:nvSpPr>
            <p:cNvPr id="42" name="Freeform 5"/>
            <p:cNvSpPr>
              <a:spLocks/>
            </p:cNvSpPr>
            <p:nvPr/>
          </p:nvSpPr>
          <p:spPr bwMode="auto">
            <a:xfrm>
              <a:off x="4386263" y="3690938"/>
              <a:ext cx="571500" cy="674687"/>
            </a:xfrm>
            <a:custGeom>
              <a:avLst/>
              <a:gdLst>
                <a:gd name="T0" fmla="*/ 0 w 944"/>
                <a:gd name="T1" fmla="*/ 0 h 1111"/>
                <a:gd name="T2" fmla="*/ 944 w 944"/>
                <a:gd name="T3" fmla="*/ 0 h 1111"/>
                <a:gd name="T4" fmla="*/ 550 w 944"/>
                <a:gd name="T5" fmla="*/ 1027 h 1111"/>
                <a:gd name="T6" fmla="*/ 472 w 944"/>
                <a:gd name="T7" fmla="*/ 1111 h 1111"/>
                <a:gd name="T8" fmla="*/ 395 w 944"/>
                <a:gd name="T9" fmla="*/ 1035 h 1111"/>
                <a:gd name="T10" fmla="*/ 0 w 944"/>
                <a:gd name="T11" fmla="*/ 0 h 1111"/>
              </a:gdLst>
              <a:ahLst/>
              <a:cxnLst>
                <a:cxn ang="0">
                  <a:pos x="T0" y="T1"/>
                </a:cxn>
                <a:cxn ang="0">
                  <a:pos x="T2" y="T3"/>
                </a:cxn>
                <a:cxn ang="0">
                  <a:pos x="T4" y="T5"/>
                </a:cxn>
                <a:cxn ang="0">
                  <a:pos x="T6" y="T7"/>
                </a:cxn>
                <a:cxn ang="0">
                  <a:pos x="T8" y="T9"/>
                </a:cxn>
                <a:cxn ang="0">
                  <a:pos x="T10" y="T11"/>
                </a:cxn>
              </a:cxnLst>
              <a:rect l="0" t="0" r="r" b="b"/>
              <a:pathLst>
                <a:path w="944" h="1111">
                  <a:moveTo>
                    <a:pt x="0" y="0"/>
                  </a:moveTo>
                  <a:cubicBezTo>
                    <a:pt x="944" y="0"/>
                    <a:pt x="944" y="0"/>
                    <a:pt x="944" y="0"/>
                  </a:cubicBezTo>
                  <a:cubicBezTo>
                    <a:pt x="550" y="1027"/>
                    <a:pt x="550" y="1027"/>
                    <a:pt x="550" y="1027"/>
                  </a:cubicBezTo>
                  <a:cubicBezTo>
                    <a:pt x="550" y="1027"/>
                    <a:pt x="527" y="1111"/>
                    <a:pt x="472" y="1111"/>
                  </a:cubicBezTo>
                  <a:cubicBezTo>
                    <a:pt x="416" y="1111"/>
                    <a:pt x="395" y="1035"/>
                    <a:pt x="395" y="1035"/>
                  </a:cubicBezTo>
                  <a:lnTo>
                    <a:pt x="0" y="0"/>
                  </a:lnTo>
                  <a:close/>
                </a:path>
              </a:pathLst>
            </a:custGeom>
            <a:solidFill>
              <a:srgbClr val="F5D7A5"/>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43" name="Freeform 6"/>
            <p:cNvSpPr>
              <a:spLocks/>
            </p:cNvSpPr>
            <p:nvPr/>
          </p:nvSpPr>
          <p:spPr bwMode="auto">
            <a:xfrm>
              <a:off x="4603750" y="4264025"/>
              <a:ext cx="136525" cy="212725"/>
            </a:xfrm>
            <a:custGeom>
              <a:avLst/>
              <a:gdLst>
                <a:gd name="T0" fmla="*/ 0 w 226"/>
                <a:gd name="T1" fmla="*/ 0 h 350"/>
                <a:gd name="T2" fmla="*/ 92 w 226"/>
                <a:gd name="T3" fmla="*/ 319 h 350"/>
                <a:gd name="T4" fmla="*/ 98 w 226"/>
                <a:gd name="T5" fmla="*/ 337 h 350"/>
                <a:gd name="T6" fmla="*/ 113 w 226"/>
                <a:gd name="T7" fmla="*/ 350 h 350"/>
                <a:gd name="T8" fmla="*/ 128 w 226"/>
                <a:gd name="T9" fmla="*/ 337 h 350"/>
                <a:gd name="T10" fmla="*/ 134 w 226"/>
                <a:gd name="T11" fmla="*/ 319 h 350"/>
                <a:gd name="T12" fmla="*/ 226 w 226"/>
                <a:gd name="T13" fmla="*/ 0 h 350"/>
                <a:gd name="T14" fmla="*/ 0 w 226"/>
                <a:gd name="T15" fmla="*/ 0 h 3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 h="350">
                  <a:moveTo>
                    <a:pt x="0" y="0"/>
                  </a:moveTo>
                  <a:cubicBezTo>
                    <a:pt x="92" y="319"/>
                    <a:pt x="92" y="319"/>
                    <a:pt x="92" y="319"/>
                  </a:cubicBezTo>
                  <a:cubicBezTo>
                    <a:pt x="98" y="337"/>
                    <a:pt x="98" y="337"/>
                    <a:pt x="98" y="337"/>
                  </a:cubicBezTo>
                  <a:cubicBezTo>
                    <a:pt x="102" y="345"/>
                    <a:pt x="107" y="350"/>
                    <a:pt x="113" y="350"/>
                  </a:cubicBezTo>
                  <a:cubicBezTo>
                    <a:pt x="119" y="350"/>
                    <a:pt x="124" y="345"/>
                    <a:pt x="128" y="337"/>
                  </a:cubicBezTo>
                  <a:cubicBezTo>
                    <a:pt x="134" y="319"/>
                    <a:pt x="134" y="319"/>
                    <a:pt x="134" y="319"/>
                  </a:cubicBezTo>
                  <a:cubicBezTo>
                    <a:pt x="226" y="0"/>
                    <a:pt x="226" y="0"/>
                    <a:pt x="226" y="0"/>
                  </a:cubicBezTo>
                  <a:lnTo>
                    <a:pt x="0" y="0"/>
                  </a:lnTo>
                  <a:close/>
                </a:path>
              </a:pathLst>
            </a:custGeom>
            <a:solidFill>
              <a:schemeClr val="tx2"/>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44" name="Freeform 7"/>
            <p:cNvSpPr>
              <a:spLocks/>
            </p:cNvSpPr>
            <p:nvPr/>
          </p:nvSpPr>
          <p:spPr bwMode="auto">
            <a:xfrm>
              <a:off x="4384675" y="1774825"/>
              <a:ext cx="144463" cy="2043112"/>
            </a:xfrm>
            <a:custGeom>
              <a:avLst/>
              <a:gdLst>
                <a:gd name="T0" fmla="*/ 0 w 237"/>
                <a:gd name="T1" fmla="*/ 0 h 3368"/>
                <a:gd name="T2" fmla="*/ 0 w 237"/>
                <a:gd name="T3" fmla="*/ 2599 h 3368"/>
                <a:gd name="T4" fmla="*/ 0 w 237"/>
                <a:gd name="T5" fmla="*/ 3159 h 3368"/>
                <a:gd name="T6" fmla="*/ 97 w 237"/>
                <a:gd name="T7" fmla="*/ 3349 h 3368"/>
                <a:gd name="T8" fmla="*/ 103 w 237"/>
                <a:gd name="T9" fmla="*/ 3360 h 3368"/>
                <a:gd name="T10" fmla="*/ 119 w 237"/>
                <a:gd name="T11" fmla="*/ 3368 h 3368"/>
                <a:gd name="T12" fmla="*/ 135 w 237"/>
                <a:gd name="T13" fmla="*/ 3360 h 3368"/>
                <a:gd name="T14" fmla="*/ 140 w 237"/>
                <a:gd name="T15" fmla="*/ 3349 h 3368"/>
                <a:gd name="T16" fmla="*/ 237 w 237"/>
                <a:gd name="T17" fmla="*/ 3159 h 3368"/>
                <a:gd name="T18" fmla="*/ 237 w 237"/>
                <a:gd name="T19" fmla="*/ 2599 h 3368"/>
                <a:gd name="T20" fmla="*/ 237 w 237"/>
                <a:gd name="T21" fmla="*/ 0 h 3368"/>
                <a:gd name="T22" fmla="*/ 0 w 237"/>
                <a:gd name="T23" fmla="*/ 0 h 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7" h="3368">
                  <a:moveTo>
                    <a:pt x="0" y="0"/>
                  </a:moveTo>
                  <a:cubicBezTo>
                    <a:pt x="0" y="2599"/>
                    <a:pt x="0" y="2599"/>
                    <a:pt x="0" y="2599"/>
                  </a:cubicBezTo>
                  <a:cubicBezTo>
                    <a:pt x="0" y="3159"/>
                    <a:pt x="0" y="3159"/>
                    <a:pt x="0" y="3159"/>
                  </a:cubicBezTo>
                  <a:cubicBezTo>
                    <a:pt x="97" y="3349"/>
                    <a:pt x="97" y="3349"/>
                    <a:pt x="97" y="3349"/>
                  </a:cubicBezTo>
                  <a:cubicBezTo>
                    <a:pt x="103" y="3360"/>
                    <a:pt x="103" y="3360"/>
                    <a:pt x="103" y="3360"/>
                  </a:cubicBezTo>
                  <a:cubicBezTo>
                    <a:pt x="107" y="3365"/>
                    <a:pt x="113" y="3368"/>
                    <a:pt x="119" y="3368"/>
                  </a:cubicBezTo>
                  <a:cubicBezTo>
                    <a:pt x="125" y="3368"/>
                    <a:pt x="131" y="3365"/>
                    <a:pt x="135" y="3360"/>
                  </a:cubicBezTo>
                  <a:cubicBezTo>
                    <a:pt x="140" y="3349"/>
                    <a:pt x="140" y="3349"/>
                    <a:pt x="140" y="3349"/>
                  </a:cubicBezTo>
                  <a:cubicBezTo>
                    <a:pt x="237" y="3159"/>
                    <a:pt x="237" y="3159"/>
                    <a:pt x="237" y="3159"/>
                  </a:cubicBezTo>
                  <a:cubicBezTo>
                    <a:pt x="237" y="2599"/>
                    <a:pt x="237" y="2599"/>
                    <a:pt x="237" y="2599"/>
                  </a:cubicBezTo>
                  <a:cubicBezTo>
                    <a:pt x="237" y="0"/>
                    <a:pt x="237" y="0"/>
                    <a:pt x="237" y="0"/>
                  </a:cubicBezTo>
                  <a:lnTo>
                    <a:pt x="0" y="0"/>
                  </a:lnTo>
                  <a:close/>
                </a:path>
              </a:pathLst>
            </a:custGeom>
            <a:solidFill>
              <a:srgbClr val="B777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en-US" sz="1716"/>
            </a:p>
          </p:txBody>
        </p:sp>
        <p:sp>
          <p:nvSpPr>
            <p:cNvPr id="45" name="Freeform 8"/>
            <p:cNvSpPr>
              <a:spLocks/>
            </p:cNvSpPr>
            <p:nvPr/>
          </p:nvSpPr>
          <p:spPr bwMode="auto">
            <a:xfrm>
              <a:off x="4529138" y="1774825"/>
              <a:ext cx="142875" cy="2043112"/>
            </a:xfrm>
            <a:custGeom>
              <a:avLst/>
              <a:gdLst>
                <a:gd name="T0" fmla="*/ 0 w 237"/>
                <a:gd name="T1" fmla="*/ 0 h 3368"/>
                <a:gd name="T2" fmla="*/ 0 w 237"/>
                <a:gd name="T3" fmla="*/ 2599 h 3368"/>
                <a:gd name="T4" fmla="*/ 0 w 237"/>
                <a:gd name="T5" fmla="*/ 3159 h 3368"/>
                <a:gd name="T6" fmla="*/ 97 w 237"/>
                <a:gd name="T7" fmla="*/ 3349 h 3368"/>
                <a:gd name="T8" fmla="*/ 103 w 237"/>
                <a:gd name="T9" fmla="*/ 3360 h 3368"/>
                <a:gd name="T10" fmla="*/ 119 w 237"/>
                <a:gd name="T11" fmla="*/ 3368 h 3368"/>
                <a:gd name="T12" fmla="*/ 135 w 237"/>
                <a:gd name="T13" fmla="*/ 3360 h 3368"/>
                <a:gd name="T14" fmla="*/ 140 w 237"/>
                <a:gd name="T15" fmla="*/ 3349 h 3368"/>
                <a:gd name="T16" fmla="*/ 237 w 237"/>
                <a:gd name="T17" fmla="*/ 3159 h 3368"/>
                <a:gd name="T18" fmla="*/ 237 w 237"/>
                <a:gd name="T19" fmla="*/ 3159 h 3368"/>
                <a:gd name="T20" fmla="*/ 237 w 237"/>
                <a:gd name="T21" fmla="*/ 2599 h 3368"/>
                <a:gd name="T22" fmla="*/ 237 w 237"/>
                <a:gd name="T23" fmla="*/ 0 h 3368"/>
                <a:gd name="T24" fmla="*/ 0 w 237"/>
                <a:gd name="T25" fmla="*/ 0 h 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7" h="3368">
                  <a:moveTo>
                    <a:pt x="0" y="0"/>
                  </a:moveTo>
                  <a:cubicBezTo>
                    <a:pt x="0" y="2599"/>
                    <a:pt x="0" y="2599"/>
                    <a:pt x="0" y="2599"/>
                  </a:cubicBezTo>
                  <a:cubicBezTo>
                    <a:pt x="0" y="3159"/>
                    <a:pt x="0" y="3159"/>
                    <a:pt x="0" y="3159"/>
                  </a:cubicBezTo>
                  <a:cubicBezTo>
                    <a:pt x="97" y="3349"/>
                    <a:pt x="97" y="3349"/>
                    <a:pt x="97" y="3349"/>
                  </a:cubicBezTo>
                  <a:cubicBezTo>
                    <a:pt x="103" y="3360"/>
                    <a:pt x="103" y="3360"/>
                    <a:pt x="103" y="3360"/>
                  </a:cubicBezTo>
                  <a:cubicBezTo>
                    <a:pt x="107" y="3365"/>
                    <a:pt x="113" y="3368"/>
                    <a:pt x="119" y="3368"/>
                  </a:cubicBezTo>
                  <a:cubicBezTo>
                    <a:pt x="125" y="3368"/>
                    <a:pt x="131" y="3365"/>
                    <a:pt x="135" y="3360"/>
                  </a:cubicBezTo>
                  <a:cubicBezTo>
                    <a:pt x="140" y="3349"/>
                    <a:pt x="140" y="3349"/>
                    <a:pt x="140" y="3349"/>
                  </a:cubicBezTo>
                  <a:cubicBezTo>
                    <a:pt x="237" y="3159"/>
                    <a:pt x="237" y="3159"/>
                    <a:pt x="237" y="3159"/>
                  </a:cubicBezTo>
                  <a:cubicBezTo>
                    <a:pt x="237" y="3159"/>
                    <a:pt x="237" y="3159"/>
                    <a:pt x="237" y="3159"/>
                  </a:cubicBezTo>
                  <a:cubicBezTo>
                    <a:pt x="237" y="2599"/>
                    <a:pt x="237" y="2599"/>
                    <a:pt x="237" y="2599"/>
                  </a:cubicBezTo>
                  <a:cubicBezTo>
                    <a:pt x="237" y="0"/>
                    <a:pt x="237" y="0"/>
                    <a:pt x="237" y="0"/>
                  </a:cubicBezTo>
                  <a:lnTo>
                    <a:pt x="0" y="0"/>
                  </a:lnTo>
                  <a:close/>
                </a:path>
              </a:pathLst>
            </a:custGeom>
            <a:solidFill>
              <a:srgbClr val="D18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en-US" sz="1716"/>
            </a:p>
          </p:txBody>
        </p:sp>
        <p:sp>
          <p:nvSpPr>
            <p:cNvPr id="46" name="Freeform 9"/>
            <p:cNvSpPr>
              <a:spLocks/>
            </p:cNvSpPr>
            <p:nvPr/>
          </p:nvSpPr>
          <p:spPr bwMode="auto">
            <a:xfrm>
              <a:off x="4672013" y="1774825"/>
              <a:ext cx="144463" cy="2043112"/>
            </a:xfrm>
            <a:custGeom>
              <a:avLst/>
              <a:gdLst>
                <a:gd name="T0" fmla="*/ 0 w 237"/>
                <a:gd name="T1" fmla="*/ 0 h 3368"/>
                <a:gd name="T2" fmla="*/ 0 w 237"/>
                <a:gd name="T3" fmla="*/ 2599 h 3368"/>
                <a:gd name="T4" fmla="*/ 0 w 237"/>
                <a:gd name="T5" fmla="*/ 3159 h 3368"/>
                <a:gd name="T6" fmla="*/ 97 w 237"/>
                <a:gd name="T7" fmla="*/ 3349 h 3368"/>
                <a:gd name="T8" fmla="*/ 103 w 237"/>
                <a:gd name="T9" fmla="*/ 3360 h 3368"/>
                <a:gd name="T10" fmla="*/ 119 w 237"/>
                <a:gd name="T11" fmla="*/ 3368 h 3368"/>
                <a:gd name="T12" fmla="*/ 135 w 237"/>
                <a:gd name="T13" fmla="*/ 3360 h 3368"/>
                <a:gd name="T14" fmla="*/ 140 w 237"/>
                <a:gd name="T15" fmla="*/ 3349 h 3368"/>
                <a:gd name="T16" fmla="*/ 237 w 237"/>
                <a:gd name="T17" fmla="*/ 3159 h 3368"/>
                <a:gd name="T18" fmla="*/ 237 w 237"/>
                <a:gd name="T19" fmla="*/ 2599 h 3368"/>
                <a:gd name="T20" fmla="*/ 237 w 237"/>
                <a:gd name="T21" fmla="*/ 0 h 3368"/>
                <a:gd name="T22" fmla="*/ 0 w 237"/>
                <a:gd name="T23" fmla="*/ 0 h 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7" h="3368">
                  <a:moveTo>
                    <a:pt x="0" y="0"/>
                  </a:moveTo>
                  <a:cubicBezTo>
                    <a:pt x="0" y="2599"/>
                    <a:pt x="0" y="2599"/>
                    <a:pt x="0" y="2599"/>
                  </a:cubicBezTo>
                  <a:cubicBezTo>
                    <a:pt x="0" y="3159"/>
                    <a:pt x="0" y="3159"/>
                    <a:pt x="0" y="3159"/>
                  </a:cubicBezTo>
                  <a:cubicBezTo>
                    <a:pt x="97" y="3349"/>
                    <a:pt x="97" y="3349"/>
                    <a:pt x="97" y="3349"/>
                  </a:cubicBezTo>
                  <a:cubicBezTo>
                    <a:pt x="103" y="3360"/>
                    <a:pt x="103" y="3360"/>
                    <a:pt x="103" y="3360"/>
                  </a:cubicBezTo>
                  <a:cubicBezTo>
                    <a:pt x="107" y="3365"/>
                    <a:pt x="113" y="3368"/>
                    <a:pt x="119" y="3368"/>
                  </a:cubicBezTo>
                  <a:cubicBezTo>
                    <a:pt x="125" y="3368"/>
                    <a:pt x="131" y="3365"/>
                    <a:pt x="135" y="3360"/>
                  </a:cubicBezTo>
                  <a:cubicBezTo>
                    <a:pt x="140" y="3349"/>
                    <a:pt x="140" y="3349"/>
                    <a:pt x="140" y="3349"/>
                  </a:cubicBezTo>
                  <a:cubicBezTo>
                    <a:pt x="237" y="3159"/>
                    <a:pt x="237" y="3159"/>
                    <a:pt x="237" y="3159"/>
                  </a:cubicBezTo>
                  <a:cubicBezTo>
                    <a:pt x="237" y="2599"/>
                    <a:pt x="237" y="2599"/>
                    <a:pt x="237" y="2599"/>
                  </a:cubicBezTo>
                  <a:cubicBezTo>
                    <a:pt x="237" y="0"/>
                    <a:pt x="237" y="0"/>
                    <a:pt x="237" y="0"/>
                  </a:cubicBezTo>
                  <a:lnTo>
                    <a:pt x="0" y="0"/>
                  </a:lnTo>
                  <a:close/>
                </a:path>
              </a:pathLst>
            </a:custGeom>
            <a:solidFill>
              <a:srgbClr val="DEA7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en-US" sz="1716"/>
            </a:p>
          </p:txBody>
        </p:sp>
        <p:sp>
          <p:nvSpPr>
            <p:cNvPr id="47" name="Freeform 10"/>
            <p:cNvSpPr>
              <a:spLocks/>
            </p:cNvSpPr>
            <p:nvPr/>
          </p:nvSpPr>
          <p:spPr bwMode="auto">
            <a:xfrm>
              <a:off x="4816475" y="1774825"/>
              <a:ext cx="142875" cy="2043112"/>
            </a:xfrm>
            <a:custGeom>
              <a:avLst/>
              <a:gdLst>
                <a:gd name="T0" fmla="*/ 0 w 237"/>
                <a:gd name="T1" fmla="*/ 0 h 3368"/>
                <a:gd name="T2" fmla="*/ 0 w 237"/>
                <a:gd name="T3" fmla="*/ 2599 h 3368"/>
                <a:gd name="T4" fmla="*/ 0 w 237"/>
                <a:gd name="T5" fmla="*/ 3159 h 3368"/>
                <a:gd name="T6" fmla="*/ 97 w 237"/>
                <a:gd name="T7" fmla="*/ 3349 h 3368"/>
                <a:gd name="T8" fmla="*/ 103 w 237"/>
                <a:gd name="T9" fmla="*/ 3360 h 3368"/>
                <a:gd name="T10" fmla="*/ 119 w 237"/>
                <a:gd name="T11" fmla="*/ 3368 h 3368"/>
                <a:gd name="T12" fmla="*/ 135 w 237"/>
                <a:gd name="T13" fmla="*/ 3360 h 3368"/>
                <a:gd name="T14" fmla="*/ 140 w 237"/>
                <a:gd name="T15" fmla="*/ 3349 h 3368"/>
                <a:gd name="T16" fmla="*/ 237 w 237"/>
                <a:gd name="T17" fmla="*/ 3159 h 3368"/>
                <a:gd name="T18" fmla="*/ 237 w 237"/>
                <a:gd name="T19" fmla="*/ 2599 h 3368"/>
                <a:gd name="T20" fmla="*/ 237 w 237"/>
                <a:gd name="T21" fmla="*/ 0 h 3368"/>
                <a:gd name="T22" fmla="*/ 0 w 237"/>
                <a:gd name="T23" fmla="*/ 0 h 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7" h="3368">
                  <a:moveTo>
                    <a:pt x="0" y="0"/>
                  </a:moveTo>
                  <a:cubicBezTo>
                    <a:pt x="0" y="2599"/>
                    <a:pt x="0" y="2599"/>
                    <a:pt x="0" y="2599"/>
                  </a:cubicBezTo>
                  <a:cubicBezTo>
                    <a:pt x="0" y="3159"/>
                    <a:pt x="0" y="3159"/>
                    <a:pt x="0" y="3159"/>
                  </a:cubicBezTo>
                  <a:cubicBezTo>
                    <a:pt x="97" y="3349"/>
                    <a:pt x="97" y="3349"/>
                    <a:pt x="97" y="3349"/>
                  </a:cubicBezTo>
                  <a:cubicBezTo>
                    <a:pt x="103" y="3360"/>
                    <a:pt x="103" y="3360"/>
                    <a:pt x="103" y="3360"/>
                  </a:cubicBezTo>
                  <a:cubicBezTo>
                    <a:pt x="107" y="3365"/>
                    <a:pt x="113" y="3368"/>
                    <a:pt x="119" y="3368"/>
                  </a:cubicBezTo>
                  <a:cubicBezTo>
                    <a:pt x="125" y="3368"/>
                    <a:pt x="131" y="3365"/>
                    <a:pt x="135" y="3360"/>
                  </a:cubicBezTo>
                  <a:cubicBezTo>
                    <a:pt x="140" y="3349"/>
                    <a:pt x="140" y="3349"/>
                    <a:pt x="140" y="3349"/>
                  </a:cubicBezTo>
                  <a:cubicBezTo>
                    <a:pt x="237" y="3159"/>
                    <a:pt x="237" y="3159"/>
                    <a:pt x="237" y="3159"/>
                  </a:cubicBezTo>
                  <a:cubicBezTo>
                    <a:pt x="237" y="2599"/>
                    <a:pt x="237" y="2599"/>
                    <a:pt x="237" y="2599"/>
                  </a:cubicBezTo>
                  <a:cubicBezTo>
                    <a:pt x="237" y="0"/>
                    <a:pt x="237" y="0"/>
                    <a:pt x="237" y="0"/>
                  </a:cubicBezTo>
                  <a:lnTo>
                    <a:pt x="0" y="0"/>
                  </a:lnTo>
                  <a:close/>
                </a:path>
              </a:pathLst>
            </a:custGeom>
            <a:solidFill>
              <a:srgbClr val="EAC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en-US" sz="1716"/>
            </a:p>
          </p:txBody>
        </p:sp>
        <p:sp>
          <p:nvSpPr>
            <p:cNvPr id="48" name="Freeform 11"/>
            <p:cNvSpPr>
              <a:spLocks/>
            </p:cNvSpPr>
            <p:nvPr/>
          </p:nvSpPr>
          <p:spPr bwMode="auto">
            <a:xfrm>
              <a:off x="4384675" y="1414463"/>
              <a:ext cx="574675" cy="360362"/>
            </a:xfrm>
            <a:custGeom>
              <a:avLst/>
              <a:gdLst>
                <a:gd name="T0" fmla="*/ 948 w 948"/>
                <a:gd name="T1" fmla="*/ 595 h 595"/>
                <a:gd name="T2" fmla="*/ 948 w 948"/>
                <a:gd name="T3" fmla="*/ 245 h 595"/>
                <a:gd name="T4" fmla="*/ 703 w 948"/>
                <a:gd name="T5" fmla="*/ 0 h 595"/>
                <a:gd name="T6" fmla="*/ 245 w 948"/>
                <a:gd name="T7" fmla="*/ 0 h 595"/>
                <a:gd name="T8" fmla="*/ 0 w 948"/>
                <a:gd name="T9" fmla="*/ 245 h 595"/>
                <a:gd name="T10" fmla="*/ 0 w 948"/>
                <a:gd name="T11" fmla="*/ 595 h 595"/>
                <a:gd name="T12" fmla="*/ 948 w 948"/>
                <a:gd name="T13" fmla="*/ 595 h 595"/>
              </a:gdLst>
              <a:ahLst/>
              <a:cxnLst>
                <a:cxn ang="0">
                  <a:pos x="T0" y="T1"/>
                </a:cxn>
                <a:cxn ang="0">
                  <a:pos x="T2" y="T3"/>
                </a:cxn>
                <a:cxn ang="0">
                  <a:pos x="T4" y="T5"/>
                </a:cxn>
                <a:cxn ang="0">
                  <a:pos x="T6" y="T7"/>
                </a:cxn>
                <a:cxn ang="0">
                  <a:pos x="T8" y="T9"/>
                </a:cxn>
                <a:cxn ang="0">
                  <a:pos x="T10" y="T11"/>
                </a:cxn>
                <a:cxn ang="0">
                  <a:pos x="T12" y="T13"/>
                </a:cxn>
              </a:cxnLst>
              <a:rect l="0" t="0" r="r" b="b"/>
              <a:pathLst>
                <a:path w="948" h="595">
                  <a:moveTo>
                    <a:pt x="948" y="595"/>
                  </a:moveTo>
                  <a:cubicBezTo>
                    <a:pt x="948" y="245"/>
                    <a:pt x="948" y="245"/>
                    <a:pt x="948" y="245"/>
                  </a:cubicBezTo>
                  <a:cubicBezTo>
                    <a:pt x="948" y="110"/>
                    <a:pt x="839" y="0"/>
                    <a:pt x="703" y="0"/>
                  </a:cubicBezTo>
                  <a:cubicBezTo>
                    <a:pt x="245" y="0"/>
                    <a:pt x="245" y="0"/>
                    <a:pt x="245" y="0"/>
                  </a:cubicBezTo>
                  <a:cubicBezTo>
                    <a:pt x="110" y="0"/>
                    <a:pt x="0" y="110"/>
                    <a:pt x="0" y="245"/>
                  </a:cubicBezTo>
                  <a:cubicBezTo>
                    <a:pt x="0" y="595"/>
                    <a:pt x="0" y="595"/>
                    <a:pt x="0" y="595"/>
                  </a:cubicBezTo>
                  <a:lnTo>
                    <a:pt x="948" y="595"/>
                  </a:lnTo>
                  <a:close/>
                </a:path>
              </a:pathLst>
            </a:custGeom>
            <a:solidFill>
              <a:schemeClr val="accent6">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49" name="Rectangle 12"/>
            <p:cNvSpPr>
              <a:spLocks noChangeArrowheads="1"/>
            </p:cNvSpPr>
            <p:nvPr/>
          </p:nvSpPr>
          <p:spPr bwMode="auto">
            <a:xfrm>
              <a:off x="4384675" y="1666875"/>
              <a:ext cx="574675" cy="107950"/>
            </a:xfrm>
            <a:prstGeom prst="rect">
              <a:avLst/>
            </a:prstGeom>
            <a:solidFill>
              <a:schemeClr val="tx2"/>
            </a:solidFill>
            <a:ln>
              <a:noFill/>
            </a:ln>
          </p:spPr>
          <p:txBody>
            <a:bodyPr vert="horz" wrap="square" lIns="99060" tIns="49530" rIns="99060" bIns="49530" numCol="1" anchor="t" anchorCtr="0" compatLnSpc="1">
              <a:prstTxWarp prst="textNoShape">
                <a:avLst/>
              </a:prstTxWarp>
            </a:bodyPr>
            <a:lstStyle/>
            <a:p>
              <a:endParaRPr lang="en-US" sz="1716"/>
            </a:p>
          </p:txBody>
        </p:sp>
      </p:grpSp>
    </p:spTree>
    <p:extLst>
      <p:ext uri="{BB962C8B-B14F-4D97-AF65-F5344CB8AC3E}">
        <p14:creationId xmlns:p14="http://schemas.microsoft.com/office/powerpoint/2010/main" val="2152208682"/>
      </p:ext>
    </p:extLst>
  </p:cSld>
  <p:clrMapOvr>
    <a:masterClrMapping/>
  </p:clrMapOvr>
  <mc:AlternateContent xmlns:mc="http://schemas.openxmlformats.org/markup-compatibility/2006" xmlns:p14="http://schemas.microsoft.com/office/powerpoint/2010/main">
    <mc:Choice Requires="p14">
      <p:transition p14:dur="0" advClick="0" advTm="100"/>
    </mc:Choice>
    <mc:Fallback xmlns="">
      <p:transition advClick="0" advTm="1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Health Information Technology</a:t>
            </a:r>
            <a:endParaRPr lang="en-US" dirty="0"/>
          </a:p>
        </p:txBody>
      </p:sp>
      <p:sp>
        <p:nvSpPr>
          <p:cNvPr id="3" name="Text Placeholder 2"/>
          <p:cNvSpPr>
            <a:spLocks noGrp="1"/>
          </p:cNvSpPr>
          <p:nvPr>
            <p:ph type="body" sz="quarter" idx="11"/>
          </p:nvPr>
        </p:nvSpPr>
        <p:spPr/>
        <p:txBody>
          <a:bodyPr/>
          <a:lstStyle/>
          <a:p>
            <a:endParaRPr lang="en-US"/>
          </a:p>
        </p:txBody>
      </p:sp>
      <p:sp>
        <p:nvSpPr>
          <p:cNvPr id="4" name="TextBox 3"/>
          <p:cNvSpPr txBox="1"/>
          <p:nvPr/>
        </p:nvSpPr>
        <p:spPr>
          <a:xfrm>
            <a:off x="594360" y="1722120"/>
            <a:ext cx="4180840" cy="3373359"/>
          </a:xfrm>
          <a:prstGeom prst="rect">
            <a:avLst/>
          </a:prstGeom>
          <a:noFill/>
        </p:spPr>
        <p:txBody>
          <a:bodyPr wrap="square" rtlCol="0">
            <a:spAutoFit/>
          </a:bodyPr>
          <a:lstStyle/>
          <a:p>
            <a:pPr>
              <a:lnSpc>
                <a:spcPct val="150000"/>
              </a:lnSpc>
            </a:pPr>
            <a:r>
              <a:rPr lang="en-US" dirty="0" smtClean="0"/>
              <a:t>Allows health care professionals and patients access and securely share medical information electronically. The goals are to </a:t>
            </a:r>
          </a:p>
          <a:p>
            <a:pPr marL="742950" lvl="1" indent="-285750">
              <a:lnSpc>
                <a:spcPct val="150000"/>
              </a:lnSpc>
              <a:buFont typeface="Arial" panose="020B0604020202020204" pitchFamily="34" charset="0"/>
              <a:buChar char="•"/>
            </a:pPr>
            <a:r>
              <a:rPr lang="en-US" dirty="0" smtClean="0"/>
              <a:t>Enhance care coordination</a:t>
            </a:r>
          </a:p>
          <a:p>
            <a:pPr marL="742950" lvl="1" indent="-285750">
              <a:lnSpc>
                <a:spcPct val="150000"/>
              </a:lnSpc>
              <a:buFont typeface="Arial" panose="020B0604020202020204" pitchFamily="34" charset="0"/>
              <a:buChar char="•"/>
            </a:pPr>
            <a:r>
              <a:rPr lang="en-US" dirty="0" smtClean="0"/>
              <a:t>Improve access to appropriate information</a:t>
            </a:r>
          </a:p>
          <a:p>
            <a:pPr marL="742950" lvl="1" indent="-285750">
              <a:lnSpc>
                <a:spcPct val="150000"/>
              </a:lnSpc>
              <a:buFont typeface="Arial" panose="020B0604020202020204" pitchFamily="34" charset="0"/>
              <a:buChar char="•"/>
            </a:pPr>
            <a:r>
              <a:rPr lang="en-US" dirty="0" smtClean="0"/>
              <a:t>Improve efficiency and reliability </a:t>
            </a:r>
          </a:p>
          <a:p>
            <a:pPr marL="742950" lvl="1" indent="-285750">
              <a:lnSpc>
                <a:spcPct val="150000"/>
              </a:lnSpc>
              <a:buFont typeface="Arial" panose="020B0604020202020204" pitchFamily="34" charset="0"/>
              <a:buChar char="•"/>
            </a:pPr>
            <a:r>
              <a:rPr lang="en-US" dirty="0" smtClean="0"/>
              <a:t>Improve quality and safety</a:t>
            </a:r>
          </a:p>
        </p:txBody>
      </p:sp>
      <p:cxnSp>
        <p:nvCxnSpPr>
          <p:cNvPr id="5" name="Straight Connector 4"/>
          <p:cNvCxnSpPr>
            <a:stCxn id="6" idx="4"/>
            <a:endCxn id="10" idx="0"/>
          </p:cNvCxnSpPr>
          <p:nvPr/>
        </p:nvCxnSpPr>
        <p:spPr>
          <a:xfrm>
            <a:off x="5581978" y="2378928"/>
            <a:ext cx="2460" cy="802704"/>
          </a:xfrm>
          <a:prstGeom prst="line">
            <a:avLst/>
          </a:prstGeom>
          <a:ln w="28575">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5273649" y="1762271"/>
            <a:ext cx="616657" cy="616657"/>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6"/>
          </a:p>
        </p:txBody>
      </p:sp>
      <p:sp>
        <p:nvSpPr>
          <p:cNvPr id="7" name="TextBox 6"/>
          <p:cNvSpPr txBox="1"/>
          <p:nvPr/>
        </p:nvSpPr>
        <p:spPr>
          <a:xfrm>
            <a:off x="5303476" y="2007589"/>
            <a:ext cx="557002" cy="176843"/>
          </a:xfrm>
          <a:prstGeom prst="rect">
            <a:avLst/>
          </a:prstGeom>
          <a:noFill/>
        </p:spPr>
        <p:txBody>
          <a:bodyPr wrap="square" lIns="0" tIns="0" rIns="0" bIns="0" rtlCol="0">
            <a:spAutoFit/>
          </a:bodyPr>
          <a:lstStyle/>
          <a:p>
            <a:pPr algn="ctr">
              <a:lnSpc>
                <a:spcPts val="1517"/>
              </a:lnSpc>
              <a:spcAft>
                <a:spcPts val="1300"/>
              </a:spcAft>
            </a:pPr>
            <a:r>
              <a:rPr lang="en-US" sz="1192" b="1" dirty="0" smtClean="0">
                <a:solidFill>
                  <a:schemeClr val="tx2"/>
                </a:solidFill>
                <a:latin typeface="Lato" panose="020F0502020204030203" pitchFamily="34" charset="0"/>
              </a:rPr>
              <a:t>2004</a:t>
            </a:r>
            <a:endParaRPr lang="en-US" sz="1192" b="1" dirty="0">
              <a:solidFill>
                <a:schemeClr val="tx2"/>
              </a:solidFill>
              <a:latin typeface="Lato" panose="020F0502020204030203" pitchFamily="34" charset="0"/>
            </a:endParaRPr>
          </a:p>
        </p:txBody>
      </p:sp>
      <p:cxnSp>
        <p:nvCxnSpPr>
          <p:cNvPr id="9" name="Straight Connector 8"/>
          <p:cNvCxnSpPr>
            <a:stCxn id="10" idx="4"/>
            <a:endCxn id="15" idx="0"/>
          </p:cNvCxnSpPr>
          <p:nvPr/>
        </p:nvCxnSpPr>
        <p:spPr>
          <a:xfrm flipH="1">
            <a:off x="5581978" y="3798289"/>
            <a:ext cx="2460" cy="2027567"/>
          </a:xfrm>
          <a:prstGeom prst="line">
            <a:avLst/>
          </a:prstGeom>
          <a:ln w="28575">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276109" y="3181632"/>
            <a:ext cx="616657" cy="616657"/>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6"/>
          </a:p>
        </p:txBody>
      </p:sp>
      <p:sp>
        <p:nvSpPr>
          <p:cNvPr id="12" name="TextBox 11"/>
          <p:cNvSpPr txBox="1"/>
          <p:nvPr/>
        </p:nvSpPr>
        <p:spPr>
          <a:xfrm>
            <a:off x="5303477" y="3392712"/>
            <a:ext cx="557002" cy="176843"/>
          </a:xfrm>
          <a:prstGeom prst="rect">
            <a:avLst/>
          </a:prstGeom>
          <a:noFill/>
        </p:spPr>
        <p:txBody>
          <a:bodyPr wrap="square" lIns="0" tIns="0" rIns="0" bIns="0" rtlCol="0">
            <a:spAutoFit/>
          </a:bodyPr>
          <a:lstStyle/>
          <a:p>
            <a:pPr algn="ctr">
              <a:lnSpc>
                <a:spcPts val="1517"/>
              </a:lnSpc>
              <a:spcAft>
                <a:spcPts val="1300"/>
              </a:spcAft>
            </a:pPr>
            <a:r>
              <a:rPr lang="en-US" sz="1192" b="1" dirty="0" smtClean="0">
                <a:solidFill>
                  <a:schemeClr val="tx2"/>
                </a:solidFill>
                <a:latin typeface="Lato" panose="020F0502020204030203" pitchFamily="34" charset="0"/>
              </a:rPr>
              <a:t>2009</a:t>
            </a:r>
            <a:endParaRPr lang="en-US" sz="1192" b="1" dirty="0">
              <a:solidFill>
                <a:schemeClr val="tx2"/>
              </a:solidFill>
              <a:latin typeface="Lato" panose="020F0502020204030203" pitchFamily="34" charset="0"/>
            </a:endParaRPr>
          </a:p>
        </p:txBody>
      </p:sp>
      <p:sp>
        <p:nvSpPr>
          <p:cNvPr id="14" name="TextBox 13"/>
          <p:cNvSpPr txBox="1"/>
          <p:nvPr/>
        </p:nvSpPr>
        <p:spPr>
          <a:xfrm>
            <a:off x="5303476" y="6045762"/>
            <a:ext cx="557002" cy="176843"/>
          </a:xfrm>
          <a:prstGeom prst="rect">
            <a:avLst/>
          </a:prstGeom>
          <a:noFill/>
        </p:spPr>
        <p:txBody>
          <a:bodyPr wrap="square" lIns="0" tIns="0" rIns="0" bIns="0" rtlCol="0">
            <a:spAutoFit/>
          </a:bodyPr>
          <a:lstStyle/>
          <a:p>
            <a:pPr algn="ctr">
              <a:lnSpc>
                <a:spcPts val="1517"/>
              </a:lnSpc>
              <a:spcAft>
                <a:spcPts val="1300"/>
              </a:spcAft>
            </a:pPr>
            <a:r>
              <a:rPr lang="en-US" sz="1192" b="1" dirty="0" smtClean="0">
                <a:solidFill>
                  <a:schemeClr val="tx2"/>
                </a:solidFill>
                <a:latin typeface="Lato" panose="020F0502020204030203" pitchFamily="34" charset="0"/>
              </a:rPr>
              <a:t>2010</a:t>
            </a:r>
            <a:endParaRPr lang="en-US" sz="1192" b="1" dirty="0">
              <a:solidFill>
                <a:schemeClr val="tx2"/>
              </a:solidFill>
              <a:latin typeface="Lato" panose="020F0502020204030203" pitchFamily="34" charset="0"/>
            </a:endParaRPr>
          </a:p>
        </p:txBody>
      </p:sp>
      <p:sp>
        <p:nvSpPr>
          <p:cNvPr id="15" name="Oval 14"/>
          <p:cNvSpPr/>
          <p:nvPr/>
        </p:nvSpPr>
        <p:spPr>
          <a:xfrm>
            <a:off x="5273649" y="5825856"/>
            <a:ext cx="616657" cy="616657"/>
          </a:xfrm>
          <a:prstGeom prst="ellipse">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6"/>
          </a:p>
        </p:txBody>
      </p:sp>
      <p:sp>
        <p:nvSpPr>
          <p:cNvPr id="18" name="TextBox 17"/>
          <p:cNvSpPr txBox="1"/>
          <p:nvPr/>
        </p:nvSpPr>
        <p:spPr>
          <a:xfrm>
            <a:off x="5961091" y="1722120"/>
            <a:ext cx="2207666" cy="923330"/>
          </a:xfrm>
          <a:prstGeom prst="rect">
            <a:avLst/>
          </a:prstGeom>
          <a:noFill/>
        </p:spPr>
        <p:txBody>
          <a:bodyPr wrap="square" rtlCol="0">
            <a:spAutoFit/>
          </a:bodyPr>
          <a:lstStyle/>
          <a:p>
            <a:r>
              <a:rPr lang="en-US" altLang="en-US" dirty="0"/>
              <a:t>US President </a:t>
            </a:r>
            <a:r>
              <a:rPr lang="en-US" altLang="en-US" dirty="0" smtClean="0"/>
              <a:t>Bush pushes </a:t>
            </a:r>
            <a:r>
              <a:rPr lang="en-US" altLang="en-US" dirty="0"/>
              <a:t>for EHR for everyone by </a:t>
            </a:r>
            <a:r>
              <a:rPr lang="en-US" altLang="en-US" dirty="0" smtClean="0"/>
              <a:t>2014</a:t>
            </a:r>
            <a:endParaRPr lang="en-US" altLang="en-US" dirty="0"/>
          </a:p>
        </p:txBody>
      </p:sp>
      <p:sp>
        <p:nvSpPr>
          <p:cNvPr id="19" name="Rectangle 18"/>
          <p:cNvSpPr/>
          <p:nvPr/>
        </p:nvSpPr>
        <p:spPr>
          <a:xfrm>
            <a:off x="5482871" y="5796182"/>
            <a:ext cx="2976880" cy="646331"/>
          </a:xfrm>
          <a:prstGeom prst="rect">
            <a:avLst/>
          </a:prstGeom>
        </p:spPr>
        <p:txBody>
          <a:bodyPr wrap="square">
            <a:spAutoFit/>
          </a:bodyPr>
          <a:lstStyle/>
          <a:p>
            <a:pPr lvl="1"/>
            <a:r>
              <a:rPr lang="en-US" altLang="en-US" dirty="0"/>
              <a:t>Patient Protection and Affordable Care Act</a:t>
            </a:r>
          </a:p>
        </p:txBody>
      </p:sp>
      <p:sp>
        <p:nvSpPr>
          <p:cNvPr id="20" name="Rectangle 19"/>
          <p:cNvSpPr/>
          <p:nvPr/>
        </p:nvSpPr>
        <p:spPr>
          <a:xfrm>
            <a:off x="5482871" y="2808254"/>
            <a:ext cx="2738120" cy="1200329"/>
          </a:xfrm>
          <a:prstGeom prst="rect">
            <a:avLst/>
          </a:prstGeom>
        </p:spPr>
        <p:txBody>
          <a:bodyPr wrap="square">
            <a:spAutoFit/>
          </a:bodyPr>
          <a:lstStyle/>
          <a:p>
            <a:pPr lvl="1"/>
            <a:r>
              <a:rPr lang="en-US" altLang="en-US" dirty="0"/>
              <a:t>Health Information Technology for Economic and Clinical Health (HITECH) Act</a:t>
            </a:r>
          </a:p>
        </p:txBody>
      </p:sp>
      <p:sp>
        <p:nvSpPr>
          <p:cNvPr id="21" name="TextBox 20"/>
          <p:cNvSpPr txBox="1"/>
          <p:nvPr/>
        </p:nvSpPr>
        <p:spPr>
          <a:xfrm>
            <a:off x="6218955" y="4082166"/>
            <a:ext cx="2330685" cy="1569660"/>
          </a:xfrm>
          <a:prstGeom prst="rect">
            <a:avLst/>
          </a:prstGeom>
          <a:noFill/>
        </p:spPr>
        <p:txBody>
          <a:bodyPr wrap="square" rtlCol="0">
            <a:spAutoFit/>
          </a:bodyPr>
          <a:lstStyle/>
          <a:p>
            <a:pPr marL="285750" indent="-285750">
              <a:buFont typeface="Arial" panose="020B0604020202020204" pitchFamily="34" charset="0"/>
              <a:buChar char="•"/>
            </a:pPr>
            <a:r>
              <a:rPr lang="en-US" altLang="en-US" sz="1600" dirty="0" smtClean="0"/>
              <a:t>EHR </a:t>
            </a:r>
          </a:p>
          <a:p>
            <a:pPr marL="285750" indent="-285750">
              <a:buFont typeface="Arial" panose="020B0604020202020204" pitchFamily="34" charset="0"/>
              <a:buChar char="•"/>
            </a:pPr>
            <a:r>
              <a:rPr lang="en-US" altLang="en-US" sz="1600" dirty="0" smtClean="0"/>
              <a:t>CPOE</a:t>
            </a:r>
          </a:p>
          <a:p>
            <a:pPr marL="285750" indent="-285750">
              <a:buFont typeface="Arial" panose="020B0604020202020204" pitchFamily="34" charset="0"/>
              <a:buChar char="•"/>
            </a:pPr>
            <a:r>
              <a:rPr lang="en-US" altLang="en-US" sz="1600" dirty="0" smtClean="0"/>
              <a:t>E-prescribing</a:t>
            </a:r>
          </a:p>
          <a:p>
            <a:pPr marL="285750" indent="-285750">
              <a:buFont typeface="Arial" panose="020B0604020202020204" pitchFamily="34" charset="0"/>
              <a:buChar char="•"/>
            </a:pPr>
            <a:r>
              <a:rPr lang="en-US" altLang="en-US" sz="1600" dirty="0" smtClean="0"/>
              <a:t>Meaningful Use</a:t>
            </a:r>
          </a:p>
          <a:p>
            <a:pPr marL="285750" indent="-285750">
              <a:buFont typeface="Arial" panose="020B0604020202020204" pitchFamily="34" charset="0"/>
              <a:buChar char="•"/>
            </a:pPr>
            <a:r>
              <a:rPr lang="en-US" altLang="en-US" sz="1600" dirty="0" smtClean="0"/>
              <a:t>Health Information Exchange</a:t>
            </a:r>
          </a:p>
        </p:txBody>
      </p:sp>
      <p:sp>
        <p:nvSpPr>
          <p:cNvPr id="22" name="TextBox 21"/>
          <p:cNvSpPr txBox="1"/>
          <p:nvPr/>
        </p:nvSpPr>
        <p:spPr>
          <a:xfrm>
            <a:off x="182880" y="6442513"/>
            <a:ext cx="2976880" cy="307777"/>
          </a:xfrm>
          <a:prstGeom prst="rect">
            <a:avLst/>
          </a:prstGeom>
          <a:noFill/>
        </p:spPr>
        <p:txBody>
          <a:bodyPr wrap="square" rtlCol="0">
            <a:spAutoFit/>
          </a:bodyPr>
          <a:lstStyle/>
          <a:p>
            <a:r>
              <a:rPr lang="en-US" sz="1400" dirty="0" smtClean="0">
                <a:hlinkClick r:id="rId3"/>
              </a:rPr>
              <a:t>www.healthit.gov</a:t>
            </a:r>
            <a:r>
              <a:rPr lang="en-US" sz="1400" dirty="0" smtClean="0"/>
              <a:t>. </a:t>
            </a:r>
            <a:r>
              <a:rPr lang="en-US" sz="1400" dirty="0"/>
              <a:t>Accessed 6/2/19. </a:t>
            </a:r>
          </a:p>
        </p:txBody>
      </p:sp>
    </p:spTree>
    <p:extLst>
      <p:ext uri="{BB962C8B-B14F-4D97-AF65-F5344CB8AC3E}">
        <p14:creationId xmlns:p14="http://schemas.microsoft.com/office/powerpoint/2010/main" val="2760862029"/>
      </p:ext>
    </p:extLst>
  </p:cSld>
  <p:clrMapOvr>
    <a:masterClrMapping/>
  </p:clrMapOvr>
  <mc:AlternateContent xmlns:mc="http://schemas.openxmlformats.org/markup-compatibility/2006" xmlns:p14="http://schemas.microsoft.com/office/powerpoint/2010/main">
    <mc:Choice Requires="p14">
      <p:transition p14:dur="0" advClick="0" advTm="100"/>
    </mc:Choice>
    <mc:Fallback xmlns="">
      <p:transition advClick="0" advTm="1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National Health Information Infrastructure</a:t>
            </a:r>
            <a:endParaRPr lang="en-US" dirty="0"/>
          </a:p>
        </p:txBody>
      </p:sp>
      <p:sp>
        <p:nvSpPr>
          <p:cNvPr id="3" name="Text Placeholder 2"/>
          <p:cNvSpPr>
            <a:spLocks noGrp="1"/>
          </p:cNvSpPr>
          <p:nvPr>
            <p:ph type="body" sz="quarter" idx="11"/>
          </p:nvPr>
        </p:nvSpPr>
        <p:spPr/>
        <p:txBody>
          <a:bodyPr/>
          <a:lstStyle/>
          <a:p>
            <a:endParaRPr lang="en-US"/>
          </a:p>
        </p:txBody>
      </p:sp>
      <p:graphicFrame>
        <p:nvGraphicFramePr>
          <p:cNvPr id="5" name="Diagram 4"/>
          <p:cNvGraphicFramePr/>
          <p:nvPr>
            <p:extLst>
              <p:ext uri="{D42A27DB-BD31-4B8C-83A1-F6EECF244321}">
                <p14:modId xmlns:p14="http://schemas.microsoft.com/office/powerpoint/2010/main" val="495844704"/>
              </p:ext>
            </p:extLst>
          </p:nvPr>
        </p:nvGraphicFramePr>
        <p:xfrm>
          <a:off x="762000" y="1930400"/>
          <a:ext cx="7620000" cy="3830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9643346"/>
      </p:ext>
    </p:extLst>
  </p:cSld>
  <p:clrMapOvr>
    <a:masterClrMapping/>
  </p:clrMapOvr>
  <mc:AlternateContent xmlns:mc="http://schemas.openxmlformats.org/markup-compatibility/2006" xmlns:p14="http://schemas.microsoft.com/office/powerpoint/2010/main">
    <mc:Choice Requires="p14">
      <p:transition p14:dur="0" advClick="0" advTm="100"/>
    </mc:Choice>
    <mc:Fallback xmlns="">
      <p:transition advClick="0" advTm="1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Types of Medical Codes</a:t>
            </a:r>
            <a:endParaRPr lang="en-US" dirty="0"/>
          </a:p>
        </p:txBody>
      </p:sp>
      <p:sp>
        <p:nvSpPr>
          <p:cNvPr id="3" name="Text Placeholder 2"/>
          <p:cNvSpPr>
            <a:spLocks noGrp="1"/>
          </p:cNvSpPr>
          <p:nvPr>
            <p:ph type="body" sz="quarter" idx="11"/>
          </p:nvPr>
        </p:nvSpPr>
        <p:spPr/>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841667730"/>
              </p:ext>
            </p:extLst>
          </p:nvPr>
        </p:nvGraphicFramePr>
        <p:xfrm>
          <a:off x="594360" y="1567542"/>
          <a:ext cx="7551264" cy="4719180"/>
        </p:xfrm>
        <a:graphic>
          <a:graphicData uri="http://schemas.openxmlformats.org/drawingml/2006/table">
            <a:tbl>
              <a:tblPr firstCol="1" bandRow="1">
                <a:tableStyleId>{616DA210-FB5B-4158-B5E0-FEB733F419BA}</a:tableStyleId>
              </a:tblPr>
              <a:tblGrid>
                <a:gridCol w="2848636">
                  <a:extLst>
                    <a:ext uri="{9D8B030D-6E8A-4147-A177-3AD203B41FA5}">
                      <a16:colId xmlns:a16="http://schemas.microsoft.com/office/drawing/2014/main" val="796304578"/>
                    </a:ext>
                  </a:extLst>
                </a:gridCol>
                <a:gridCol w="4702628">
                  <a:extLst>
                    <a:ext uri="{9D8B030D-6E8A-4147-A177-3AD203B41FA5}">
                      <a16:colId xmlns:a16="http://schemas.microsoft.com/office/drawing/2014/main" val="680631870"/>
                    </a:ext>
                  </a:extLst>
                </a:gridCol>
              </a:tblGrid>
              <a:tr h="1371601">
                <a:tc>
                  <a:txBody>
                    <a:bodyPr/>
                    <a:lstStyle/>
                    <a:p>
                      <a:r>
                        <a:rPr lang="en-US" sz="2000" kern="1200" dirty="0" smtClean="0">
                          <a:effectLst/>
                        </a:rPr>
                        <a:t>ICD (International Classification of Diseases)</a:t>
                      </a:r>
                      <a:endParaRPr lang="en-US" sz="2000" dirty="0"/>
                    </a:p>
                  </a:txBody>
                  <a:tcPr/>
                </a:tc>
                <a:tc>
                  <a:txBody>
                    <a:bodyPr/>
                    <a:lstStyle/>
                    <a:p>
                      <a:r>
                        <a:rPr lang="en-US" sz="2000" kern="1200" dirty="0" smtClean="0">
                          <a:effectLst/>
                        </a:rPr>
                        <a:t>Contains codes for diseases, signs and symptoms, abnormal findings, complaints, social circumstances, and external causes of injury or diseases.</a:t>
                      </a:r>
                      <a:endParaRPr lang="en-US" sz="2000" dirty="0"/>
                    </a:p>
                  </a:txBody>
                  <a:tcPr/>
                </a:tc>
                <a:extLst>
                  <a:ext uri="{0D108BD9-81ED-4DB2-BD59-A6C34878D82A}">
                    <a16:rowId xmlns:a16="http://schemas.microsoft.com/office/drawing/2014/main" val="1388571057"/>
                  </a:ext>
                </a:extLst>
              </a:tr>
              <a:tr h="1031099">
                <a:tc>
                  <a:txBody>
                    <a:bodyPr/>
                    <a:lstStyle/>
                    <a:p>
                      <a:r>
                        <a:rPr lang="en-US" sz="2000" kern="1200" dirty="0" smtClean="0">
                          <a:effectLst/>
                        </a:rPr>
                        <a:t>CPT (Current Procedural Terminology)</a:t>
                      </a:r>
                      <a:endParaRPr lang="en-US" sz="2000" dirty="0"/>
                    </a:p>
                  </a:txBody>
                  <a:tcPr/>
                </a:tc>
                <a:tc>
                  <a:txBody>
                    <a:bodyPr/>
                    <a:lstStyle/>
                    <a:p>
                      <a:r>
                        <a:rPr lang="en-US" sz="2000" kern="1200" dirty="0" smtClean="0">
                          <a:effectLst/>
                        </a:rPr>
                        <a:t>Code set, maintained by the American Medical Association (AMA) used to bill outpatient and office procedures.</a:t>
                      </a:r>
                      <a:endParaRPr lang="en-US" sz="2000" dirty="0"/>
                    </a:p>
                  </a:txBody>
                  <a:tcPr/>
                </a:tc>
                <a:extLst>
                  <a:ext uri="{0D108BD9-81ED-4DB2-BD59-A6C34878D82A}">
                    <a16:rowId xmlns:a16="http://schemas.microsoft.com/office/drawing/2014/main" val="364114779"/>
                  </a:ext>
                </a:extLst>
              </a:tr>
              <a:tr h="979781">
                <a:tc>
                  <a:txBody>
                    <a:bodyPr/>
                    <a:lstStyle/>
                    <a:p>
                      <a:r>
                        <a:rPr lang="en-US" sz="2000" kern="1200" dirty="0" smtClean="0">
                          <a:effectLst/>
                        </a:rPr>
                        <a:t>HCPCS (Healthcare Common Procedure Coding System)</a:t>
                      </a:r>
                      <a:endParaRPr lang="en-US" sz="2000" dirty="0"/>
                    </a:p>
                  </a:txBody>
                  <a:tcPr/>
                </a:tc>
                <a:tc>
                  <a:txBody>
                    <a:bodyPr/>
                    <a:lstStyle/>
                    <a:p>
                      <a:r>
                        <a:rPr lang="en-US" sz="2000" kern="1200" dirty="0" smtClean="0">
                          <a:effectLst/>
                        </a:rPr>
                        <a:t>Healthcare procedure codes based on CPT that is leveraged for Medicare reimbursement.</a:t>
                      </a:r>
                      <a:endParaRPr lang="en-US" sz="2000" dirty="0"/>
                    </a:p>
                  </a:txBody>
                  <a:tcPr/>
                </a:tc>
                <a:extLst>
                  <a:ext uri="{0D108BD9-81ED-4DB2-BD59-A6C34878D82A}">
                    <a16:rowId xmlns:a16="http://schemas.microsoft.com/office/drawing/2014/main" val="2065040170"/>
                  </a:ext>
                </a:extLst>
              </a:tr>
              <a:tr h="1271295">
                <a:tc>
                  <a:txBody>
                    <a:bodyPr/>
                    <a:lstStyle/>
                    <a:p>
                      <a:r>
                        <a:rPr lang="en-US" sz="2000" dirty="0" smtClean="0"/>
                        <a:t>Systematized Nomenclature of Medicine--Clinical Terms (SNOMED CT)</a:t>
                      </a:r>
                      <a:endParaRPr lang="en-US" sz="2000" dirty="0"/>
                    </a:p>
                  </a:txBody>
                  <a:tcPr/>
                </a:tc>
                <a:tc>
                  <a:txBody>
                    <a:bodyPr/>
                    <a:lstStyle/>
                    <a:p>
                      <a:r>
                        <a:rPr lang="en-US" sz="2000" kern="1200" dirty="0" smtClean="0">
                          <a:effectLst/>
                        </a:rPr>
                        <a:t>Enables the consistent, </a:t>
                      </a:r>
                      <a:r>
                        <a:rPr lang="en-US" sz="2000" kern="1200" dirty="0" err="1" smtClean="0">
                          <a:effectLst/>
                        </a:rPr>
                        <a:t>processable</a:t>
                      </a:r>
                      <a:r>
                        <a:rPr lang="en-US" sz="2000" kern="1200" dirty="0" smtClean="0">
                          <a:effectLst/>
                        </a:rPr>
                        <a:t> representation of clinical content in electronic health records. </a:t>
                      </a:r>
                      <a:endParaRPr lang="en-US" sz="2000" dirty="0"/>
                    </a:p>
                  </a:txBody>
                  <a:tcPr/>
                </a:tc>
                <a:extLst>
                  <a:ext uri="{0D108BD9-81ED-4DB2-BD59-A6C34878D82A}">
                    <a16:rowId xmlns:a16="http://schemas.microsoft.com/office/drawing/2014/main" val="1623750776"/>
                  </a:ext>
                </a:extLst>
              </a:tr>
            </a:tbl>
          </a:graphicData>
        </a:graphic>
      </p:graphicFrame>
      <p:sp>
        <p:nvSpPr>
          <p:cNvPr id="6" name="TextBox 5"/>
          <p:cNvSpPr txBox="1"/>
          <p:nvPr/>
        </p:nvSpPr>
        <p:spPr>
          <a:xfrm>
            <a:off x="594360" y="6522098"/>
            <a:ext cx="7408506" cy="461665"/>
          </a:xfrm>
          <a:prstGeom prst="rect">
            <a:avLst/>
          </a:prstGeom>
          <a:noFill/>
        </p:spPr>
        <p:txBody>
          <a:bodyPr wrap="square" rtlCol="0">
            <a:spAutoFit/>
          </a:bodyPr>
          <a:lstStyle/>
          <a:p>
            <a:r>
              <a:rPr lang="en-US" sz="1200" dirty="0">
                <a:hlinkClick r:id="rId3"/>
              </a:rPr>
              <a:t>https://</a:t>
            </a:r>
            <a:r>
              <a:rPr lang="en-US" sz="1200" dirty="0" smtClean="0">
                <a:hlinkClick r:id="rId3"/>
              </a:rPr>
              <a:t>www.himss.org/library/interoperability-standards/terminology-standards</a:t>
            </a:r>
            <a:r>
              <a:rPr lang="en-US" sz="1200" dirty="0" smtClean="0"/>
              <a:t>. Accessed 6.2.2019</a:t>
            </a:r>
            <a:endParaRPr lang="en-US" sz="1200" dirty="0"/>
          </a:p>
          <a:p>
            <a:endParaRPr lang="en-US" sz="1200" dirty="0"/>
          </a:p>
        </p:txBody>
      </p:sp>
    </p:spTree>
    <p:extLst>
      <p:ext uri="{BB962C8B-B14F-4D97-AF65-F5344CB8AC3E}">
        <p14:creationId xmlns:p14="http://schemas.microsoft.com/office/powerpoint/2010/main" val="2524889572"/>
      </p:ext>
    </p:extLst>
  </p:cSld>
  <p:clrMapOvr>
    <a:masterClrMapping/>
  </p:clrMapOvr>
  <mc:AlternateContent xmlns:mc="http://schemas.openxmlformats.org/markup-compatibility/2006" xmlns:p14="http://schemas.microsoft.com/office/powerpoint/2010/main">
    <mc:Choice Requires="p14">
      <p:transition p14:dur="0" advClick="0" advTm="100"/>
    </mc:Choice>
    <mc:Fallback xmlns="">
      <p:transition advClick="0" advTm="1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SNOMED CT</a:t>
            </a:r>
            <a:endParaRPr lang="en-US" dirty="0"/>
          </a:p>
        </p:txBody>
      </p:sp>
      <p:sp>
        <p:nvSpPr>
          <p:cNvPr id="3" name="Text Placeholder 2"/>
          <p:cNvSpPr>
            <a:spLocks noGrp="1"/>
          </p:cNvSpPr>
          <p:nvPr>
            <p:ph type="body" sz="quarter" idx="11"/>
          </p:nvPr>
        </p:nvSpPr>
        <p:spPr/>
        <p:txBody>
          <a:bodyPr/>
          <a:lstStyle/>
          <a:p>
            <a:endParaRPr lang="en-US"/>
          </a:p>
        </p:txBody>
      </p:sp>
      <p:graphicFrame>
        <p:nvGraphicFramePr>
          <p:cNvPr id="6" name="Diagram 5"/>
          <p:cNvGraphicFramePr/>
          <p:nvPr>
            <p:extLst>
              <p:ext uri="{D42A27DB-BD31-4B8C-83A1-F6EECF244321}">
                <p14:modId xmlns:p14="http://schemas.microsoft.com/office/powerpoint/2010/main" val="185140488"/>
              </p:ext>
            </p:extLst>
          </p:nvPr>
        </p:nvGraphicFramePr>
        <p:xfrm>
          <a:off x="594360" y="1666240"/>
          <a:ext cx="7308669" cy="46412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1182628"/>
      </p:ext>
    </p:extLst>
  </p:cSld>
  <p:clrMapOvr>
    <a:masterClrMapping/>
  </p:clrMapOvr>
  <mc:AlternateContent xmlns:mc="http://schemas.openxmlformats.org/markup-compatibility/2006" xmlns:p14="http://schemas.microsoft.com/office/powerpoint/2010/main">
    <mc:Choice Requires="p14">
      <p:transition p14:dur="0" advClick="0" advTm="100"/>
    </mc:Choice>
    <mc:Fallback xmlns="">
      <p:transition advClick="0" advTm="1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SNOMED CT in Pharmacy (**THIS IS NEW**)</a:t>
            </a:r>
            <a:endParaRPr lang="en-US" dirty="0"/>
          </a:p>
        </p:txBody>
      </p:sp>
      <p:sp>
        <p:nvSpPr>
          <p:cNvPr id="3" name="Text Placeholder 2"/>
          <p:cNvSpPr>
            <a:spLocks noGrp="1"/>
          </p:cNvSpPr>
          <p:nvPr>
            <p:ph type="body" sz="quarter" idx="11"/>
          </p:nvPr>
        </p:nvSpPr>
        <p:spPr/>
        <p:txBody>
          <a:bodyPr/>
          <a:lstStyle/>
          <a:p>
            <a:endParaRPr lang="en-US"/>
          </a:p>
        </p:txBody>
      </p:sp>
      <p:sp>
        <p:nvSpPr>
          <p:cNvPr id="6" name="TextBox 5"/>
          <p:cNvSpPr txBox="1"/>
          <p:nvPr/>
        </p:nvSpPr>
        <p:spPr>
          <a:xfrm>
            <a:off x="1306961" y="1689063"/>
            <a:ext cx="2695871" cy="1246495"/>
          </a:xfrm>
          <a:prstGeom prst="rect">
            <a:avLst/>
          </a:prstGeom>
          <a:noFill/>
        </p:spPr>
        <p:txBody>
          <a:bodyPr wrap="square" lIns="0" tIns="0" rIns="0" bIns="0" rtlCol="0">
            <a:spAutoFit/>
          </a:bodyPr>
          <a:lstStyle/>
          <a:p>
            <a:pPr>
              <a:lnSpc>
                <a:spcPct val="150000"/>
              </a:lnSpc>
              <a:spcBef>
                <a:spcPts val="1200"/>
              </a:spcBef>
              <a:spcAft>
                <a:spcPts val="3000"/>
              </a:spcAft>
            </a:pPr>
            <a:r>
              <a:rPr lang="en-US" b="1" dirty="0">
                <a:solidFill>
                  <a:schemeClr val="tx2"/>
                </a:solidFill>
                <a:latin typeface="Lato" panose="020F0502020204030203" pitchFamily="34" charset="0"/>
              </a:rPr>
              <a:t>SNOMED CT codes allow </a:t>
            </a:r>
            <a:r>
              <a:rPr lang="en-US" b="1" dirty="0" smtClean="0">
                <a:solidFill>
                  <a:schemeClr val="tx2"/>
                </a:solidFill>
                <a:latin typeface="Lato" panose="020F0502020204030203" pitchFamily="34" charset="0"/>
              </a:rPr>
              <a:t>documentation </a:t>
            </a:r>
            <a:r>
              <a:rPr lang="en-US" b="1" dirty="0">
                <a:solidFill>
                  <a:schemeClr val="tx2"/>
                </a:solidFill>
                <a:latin typeface="Lato" panose="020F0502020204030203" pitchFamily="34" charset="0"/>
              </a:rPr>
              <a:t>to become more standardized </a:t>
            </a:r>
          </a:p>
        </p:txBody>
      </p:sp>
      <p:sp>
        <p:nvSpPr>
          <p:cNvPr id="9" name="TextBox 8"/>
          <p:cNvSpPr txBox="1"/>
          <p:nvPr/>
        </p:nvSpPr>
        <p:spPr>
          <a:xfrm>
            <a:off x="1301801" y="3219073"/>
            <a:ext cx="2695871" cy="830997"/>
          </a:xfrm>
          <a:prstGeom prst="rect">
            <a:avLst/>
          </a:prstGeom>
          <a:noFill/>
        </p:spPr>
        <p:txBody>
          <a:bodyPr wrap="square" lIns="0" tIns="0" rIns="0" bIns="0" rtlCol="0">
            <a:spAutoFit/>
          </a:bodyPr>
          <a:lstStyle/>
          <a:p>
            <a:pPr>
              <a:lnSpc>
                <a:spcPct val="150000"/>
              </a:lnSpc>
              <a:spcBef>
                <a:spcPts val="1200"/>
              </a:spcBef>
              <a:spcAft>
                <a:spcPts val="3000"/>
              </a:spcAft>
            </a:pPr>
            <a:r>
              <a:rPr lang="en-US" b="1" dirty="0">
                <a:solidFill>
                  <a:schemeClr val="tx2"/>
                </a:solidFill>
                <a:latin typeface="Lato" panose="020F0502020204030203" pitchFamily="34" charset="0"/>
              </a:rPr>
              <a:t>Efficient and precise billing for services </a:t>
            </a:r>
          </a:p>
        </p:txBody>
      </p:sp>
      <p:sp>
        <p:nvSpPr>
          <p:cNvPr id="12" name="TextBox 11"/>
          <p:cNvSpPr txBox="1"/>
          <p:nvPr/>
        </p:nvSpPr>
        <p:spPr>
          <a:xfrm>
            <a:off x="1301801" y="4271947"/>
            <a:ext cx="2695871" cy="2492990"/>
          </a:xfrm>
          <a:prstGeom prst="rect">
            <a:avLst/>
          </a:prstGeom>
          <a:noFill/>
        </p:spPr>
        <p:txBody>
          <a:bodyPr wrap="square" lIns="0" tIns="0" rIns="0" bIns="0" rtlCol="0">
            <a:spAutoFit/>
          </a:bodyPr>
          <a:lstStyle/>
          <a:p>
            <a:pPr>
              <a:lnSpc>
                <a:spcPct val="150000"/>
              </a:lnSpc>
              <a:spcBef>
                <a:spcPts val="1200"/>
              </a:spcBef>
              <a:spcAft>
                <a:spcPts val="3000"/>
              </a:spcAft>
            </a:pPr>
            <a:r>
              <a:rPr lang="en-US" b="1" dirty="0">
                <a:solidFill>
                  <a:schemeClr val="tx2"/>
                </a:solidFill>
                <a:latin typeface="Lato" panose="020F0502020204030203" pitchFamily="34" charset="0"/>
              </a:rPr>
              <a:t>Effective communication of medication‐related problems, medication history, and associated service activities with other care team members</a:t>
            </a:r>
          </a:p>
        </p:txBody>
      </p:sp>
      <p:grpSp>
        <p:nvGrpSpPr>
          <p:cNvPr id="14" name="Group 13"/>
          <p:cNvGrpSpPr/>
          <p:nvPr/>
        </p:nvGrpSpPr>
        <p:grpSpPr>
          <a:xfrm>
            <a:off x="589201" y="2041737"/>
            <a:ext cx="535655" cy="518390"/>
            <a:chOff x="4951945" y="1545912"/>
            <a:chExt cx="494451" cy="478514"/>
          </a:xfrm>
        </p:grpSpPr>
        <p:sp>
          <p:nvSpPr>
            <p:cNvPr id="15" name="Oval 14"/>
            <p:cNvSpPr/>
            <p:nvPr/>
          </p:nvSpPr>
          <p:spPr>
            <a:xfrm>
              <a:off x="4963120" y="1545912"/>
              <a:ext cx="478514" cy="478514"/>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 name="TextBox 15"/>
            <p:cNvSpPr txBox="1"/>
            <p:nvPr/>
          </p:nvSpPr>
          <p:spPr>
            <a:xfrm>
              <a:off x="4951945" y="1600177"/>
              <a:ext cx="494451" cy="397742"/>
            </a:xfrm>
            <a:prstGeom prst="rect">
              <a:avLst/>
            </a:prstGeom>
            <a:noFill/>
          </p:spPr>
          <p:txBody>
            <a:bodyPr wrap="square" lIns="0" tIns="0" rIns="0" bIns="0" rtlCol="0">
              <a:spAutoFit/>
            </a:bodyPr>
            <a:lstStyle/>
            <a:p>
              <a:pPr algn="ctr">
                <a:spcAft>
                  <a:spcPts val="1300"/>
                </a:spcAft>
              </a:pPr>
              <a:r>
                <a:rPr lang="en-US" sz="2800" dirty="0">
                  <a:solidFill>
                    <a:schemeClr val="accent1"/>
                  </a:solidFill>
                  <a:latin typeface="Lato Light" panose="020F0302020204030203" pitchFamily="34" charset="0"/>
                </a:rPr>
                <a:t>1</a:t>
              </a:r>
            </a:p>
          </p:txBody>
        </p:sp>
      </p:grpSp>
      <p:grpSp>
        <p:nvGrpSpPr>
          <p:cNvPr id="17" name="Group 16"/>
          <p:cNvGrpSpPr/>
          <p:nvPr/>
        </p:nvGrpSpPr>
        <p:grpSpPr>
          <a:xfrm>
            <a:off x="594360" y="3351056"/>
            <a:ext cx="535655" cy="518390"/>
            <a:chOff x="4951945" y="2611769"/>
            <a:chExt cx="494451" cy="478514"/>
          </a:xfrm>
        </p:grpSpPr>
        <p:sp>
          <p:nvSpPr>
            <p:cNvPr id="18" name="Oval 17"/>
            <p:cNvSpPr/>
            <p:nvPr/>
          </p:nvSpPr>
          <p:spPr>
            <a:xfrm>
              <a:off x="4963120" y="2611769"/>
              <a:ext cx="478514" cy="478514"/>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9" name="TextBox 18"/>
            <p:cNvSpPr txBox="1"/>
            <p:nvPr/>
          </p:nvSpPr>
          <p:spPr>
            <a:xfrm>
              <a:off x="4951945" y="2674606"/>
              <a:ext cx="494451" cy="397742"/>
            </a:xfrm>
            <a:prstGeom prst="rect">
              <a:avLst/>
            </a:prstGeom>
            <a:noFill/>
          </p:spPr>
          <p:txBody>
            <a:bodyPr wrap="square" lIns="0" tIns="0" rIns="0" bIns="0" rtlCol="0">
              <a:spAutoFit/>
            </a:bodyPr>
            <a:lstStyle/>
            <a:p>
              <a:pPr algn="ctr">
                <a:spcAft>
                  <a:spcPts val="1300"/>
                </a:spcAft>
              </a:pPr>
              <a:r>
                <a:rPr lang="en-US" sz="2800" dirty="0">
                  <a:solidFill>
                    <a:schemeClr val="accent2"/>
                  </a:solidFill>
                  <a:latin typeface="Lato Light" panose="020F0302020204030203" pitchFamily="34" charset="0"/>
                </a:rPr>
                <a:t>2</a:t>
              </a:r>
            </a:p>
          </p:txBody>
        </p:sp>
      </p:grpSp>
      <p:grpSp>
        <p:nvGrpSpPr>
          <p:cNvPr id="20" name="Group 19"/>
          <p:cNvGrpSpPr/>
          <p:nvPr/>
        </p:nvGrpSpPr>
        <p:grpSpPr>
          <a:xfrm>
            <a:off x="584042" y="5259247"/>
            <a:ext cx="535655" cy="518390"/>
            <a:chOff x="4951945" y="3673883"/>
            <a:chExt cx="494451" cy="478514"/>
          </a:xfrm>
        </p:grpSpPr>
        <p:sp>
          <p:nvSpPr>
            <p:cNvPr id="21" name="Oval 20"/>
            <p:cNvSpPr/>
            <p:nvPr/>
          </p:nvSpPr>
          <p:spPr>
            <a:xfrm>
              <a:off x="4963120" y="3673883"/>
              <a:ext cx="478514" cy="478514"/>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2" name="TextBox 21"/>
            <p:cNvSpPr txBox="1"/>
            <p:nvPr/>
          </p:nvSpPr>
          <p:spPr>
            <a:xfrm>
              <a:off x="4951945" y="3733320"/>
              <a:ext cx="494451" cy="397742"/>
            </a:xfrm>
            <a:prstGeom prst="rect">
              <a:avLst/>
            </a:prstGeom>
            <a:noFill/>
          </p:spPr>
          <p:txBody>
            <a:bodyPr wrap="square" lIns="0" tIns="0" rIns="0" bIns="0" rtlCol="0">
              <a:spAutoFit/>
            </a:bodyPr>
            <a:lstStyle/>
            <a:p>
              <a:pPr algn="ctr">
                <a:spcAft>
                  <a:spcPts val="1300"/>
                </a:spcAft>
              </a:pPr>
              <a:r>
                <a:rPr lang="en-US" sz="2800" dirty="0">
                  <a:solidFill>
                    <a:schemeClr val="accent3"/>
                  </a:solidFill>
                  <a:latin typeface="Lato Light" panose="020F0302020204030203" pitchFamily="34" charset="0"/>
                </a:rPr>
                <a:t>3</a:t>
              </a:r>
            </a:p>
          </p:txBody>
        </p:sp>
      </p:gr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5900" y="2041737"/>
            <a:ext cx="4265200" cy="3877454"/>
          </a:xfrm>
          <a:prstGeom prst="rect">
            <a:avLst/>
          </a:prstGeom>
        </p:spPr>
      </p:pic>
      <p:sp>
        <p:nvSpPr>
          <p:cNvPr id="24" name="Rectangle 23"/>
          <p:cNvSpPr/>
          <p:nvPr/>
        </p:nvSpPr>
        <p:spPr>
          <a:xfrm>
            <a:off x="4535900" y="5900870"/>
            <a:ext cx="4572000" cy="369332"/>
          </a:xfrm>
          <a:prstGeom prst="rect">
            <a:avLst/>
          </a:prstGeom>
        </p:spPr>
        <p:txBody>
          <a:bodyPr>
            <a:spAutoFit/>
          </a:bodyPr>
          <a:lstStyle/>
          <a:p>
            <a:r>
              <a:rPr lang="en-US" sz="900" dirty="0">
                <a:hlinkClick r:id="rId4"/>
              </a:rPr>
              <a:t>https://www.ashpintersections.org/2015/02/snomed-ct-codes-making-the-case-for-pharmacy-services-with-hard-data/</a:t>
            </a:r>
            <a:endParaRPr lang="en-US" sz="900" dirty="0"/>
          </a:p>
        </p:txBody>
      </p:sp>
    </p:spTree>
    <p:extLst>
      <p:ext uri="{BB962C8B-B14F-4D97-AF65-F5344CB8AC3E}">
        <p14:creationId xmlns:p14="http://schemas.microsoft.com/office/powerpoint/2010/main" val="3930094571"/>
      </p:ext>
    </p:extLst>
  </p:cSld>
  <p:clrMapOvr>
    <a:masterClrMapping/>
  </p:clrMapOvr>
  <mc:AlternateContent xmlns:mc="http://schemas.openxmlformats.org/markup-compatibility/2006" xmlns:p14="http://schemas.microsoft.com/office/powerpoint/2010/main">
    <mc:Choice Requires="p14">
      <p:transition p14:dur="0" advClick="0" advTm="100"/>
    </mc:Choice>
    <mc:Fallback xmlns="">
      <p:transition advClick="0" advTm="1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Select SNOMED Examples for Pharmacy </a:t>
            </a:r>
            <a:endParaRPr lang="en-US" dirty="0"/>
          </a:p>
        </p:txBody>
      </p:sp>
      <p:sp>
        <p:nvSpPr>
          <p:cNvPr id="3" name="Text Placeholder 2"/>
          <p:cNvSpPr>
            <a:spLocks noGrp="1"/>
          </p:cNvSpPr>
          <p:nvPr>
            <p:ph type="body" sz="quarter" idx="11"/>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867265734"/>
              </p:ext>
            </p:extLst>
          </p:nvPr>
        </p:nvGraphicFramePr>
        <p:xfrm>
          <a:off x="594360" y="1632858"/>
          <a:ext cx="7955280" cy="4730620"/>
        </p:xfrm>
        <a:graphic>
          <a:graphicData uri="http://schemas.openxmlformats.org/drawingml/2006/table">
            <a:tbl>
              <a:tblPr firstRow="1">
                <a:tableStyleId>{5C22544A-7EE6-4342-B048-85BDC9FD1C3A}</a:tableStyleId>
              </a:tblPr>
              <a:tblGrid>
                <a:gridCol w="5890416">
                  <a:extLst>
                    <a:ext uri="{9D8B030D-6E8A-4147-A177-3AD203B41FA5}">
                      <a16:colId xmlns:a16="http://schemas.microsoft.com/office/drawing/2014/main" val="2599704800"/>
                    </a:ext>
                  </a:extLst>
                </a:gridCol>
                <a:gridCol w="2064864">
                  <a:extLst>
                    <a:ext uri="{9D8B030D-6E8A-4147-A177-3AD203B41FA5}">
                      <a16:colId xmlns:a16="http://schemas.microsoft.com/office/drawing/2014/main" val="3266250320"/>
                    </a:ext>
                  </a:extLst>
                </a:gridCol>
              </a:tblGrid>
              <a:tr h="428787">
                <a:tc>
                  <a:txBody>
                    <a:bodyPr/>
                    <a:lstStyle/>
                    <a:p>
                      <a:pPr algn="l" fontAlgn="t"/>
                      <a:r>
                        <a:rPr lang="en-US" sz="2000" u="none" strike="noStrike">
                          <a:effectLst/>
                        </a:rPr>
                        <a:t>Encounter Reason</a:t>
                      </a:r>
                      <a:endParaRPr lang="en-US" sz="2000" b="0" i="0" u="none" strike="noStrike">
                        <a:solidFill>
                          <a:srgbClr val="000000"/>
                        </a:solidFill>
                        <a:effectLst/>
                        <a:latin typeface="Calibri" panose="020F0502020204030204" pitchFamily="34" charset="0"/>
                      </a:endParaRPr>
                    </a:p>
                  </a:txBody>
                  <a:tcPr marL="7620" marR="7620" marT="7620" marB="0"/>
                </a:tc>
                <a:tc>
                  <a:txBody>
                    <a:bodyPr/>
                    <a:lstStyle/>
                    <a:p>
                      <a:pPr marL="0" marR="0" lvl="0" indent="0" algn="l" defTabSz="844083" rtl="0" eaLnBrk="1" fontAlgn="t" latinLnBrk="0" hangingPunct="1">
                        <a:lnSpc>
                          <a:spcPct val="100000"/>
                        </a:lnSpc>
                        <a:spcBef>
                          <a:spcPts val="0"/>
                        </a:spcBef>
                        <a:spcAft>
                          <a:spcPts val="0"/>
                        </a:spcAft>
                        <a:buClrTx/>
                        <a:buSzTx/>
                        <a:buFontTx/>
                        <a:buNone/>
                        <a:tabLst/>
                        <a:defRPr/>
                      </a:pPr>
                      <a:r>
                        <a:rPr lang="en-US" sz="2000" u="none" strike="noStrike" dirty="0">
                          <a:effectLst/>
                        </a:rPr>
                        <a:t> </a:t>
                      </a:r>
                      <a:r>
                        <a:rPr lang="en-US" sz="2000" u="none" strike="noStrike" dirty="0" smtClean="0">
                          <a:effectLst/>
                        </a:rPr>
                        <a:t>SNOMED CT code</a:t>
                      </a:r>
                      <a:endParaRPr lang="en-US" sz="2000" b="1" i="0" u="none" strike="noStrike" dirty="0" smtClean="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365235710"/>
                  </a:ext>
                </a:extLst>
              </a:tr>
              <a:tr h="375893">
                <a:tc>
                  <a:txBody>
                    <a:bodyPr/>
                    <a:lstStyle/>
                    <a:p>
                      <a:pPr algn="l" fontAlgn="t"/>
                      <a:r>
                        <a:rPr lang="en-US" sz="2000" u="none" strike="noStrike">
                          <a:effectLst/>
                        </a:rPr>
                        <a:t>Transition of care (finding)</a:t>
                      </a:r>
                      <a:endParaRPr lang="en-US" sz="2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US" sz="2000" u="none" strike="noStrike">
                          <a:effectLst/>
                        </a:rPr>
                        <a:t>1861000124105</a:t>
                      </a:r>
                      <a:endParaRPr lang="en-US" sz="2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735650714"/>
                  </a:ext>
                </a:extLst>
              </a:tr>
              <a:tr h="742618">
                <a:tc>
                  <a:txBody>
                    <a:bodyPr/>
                    <a:lstStyle/>
                    <a:p>
                      <a:pPr algn="l" fontAlgn="t"/>
                      <a:r>
                        <a:rPr lang="en-US" sz="2000" u="none" strike="noStrike" dirty="0">
                          <a:effectLst/>
                        </a:rPr>
                        <a:t>Transition from acute care to self-care (finding)</a:t>
                      </a:r>
                      <a:endParaRPr lang="en-US" sz="2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US" sz="2000" u="none" strike="noStrike">
                          <a:effectLst/>
                        </a:rPr>
                        <a:t>448511000124101</a:t>
                      </a:r>
                      <a:endParaRPr lang="en-US" sz="2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321298534"/>
                  </a:ext>
                </a:extLst>
              </a:tr>
              <a:tr h="375893">
                <a:tc>
                  <a:txBody>
                    <a:bodyPr/>
                    <a:lstStyle/>
                    <a:p>
                      <a:pPr algn="l" fontAlgn="t"/>
                      <a:r>
                        <a:rPr lang="en-US" sz="2000" u="none" strike="noStrike">
                          <a:effectLst/>
                        </a:rPr>
                        <a:t>Pharmacogenetic consultation (procedure)</a:t>
                      </a:r>
                      <a:endParaRPr lang="en-US" sz="2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US" sz="2000" u="none" strike="noStrike">
                          <a:effectLst/>
                        </a:rPr>
                        <a:t>428931000124102</a:t>
                      </a:r>
                      <a:endParaRPr lang="en-US" sz="2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080181870"/>
                  </a:ext>
                </a:extLst>
              </a:tr>
              <a:tr h="375893">
                <a:tc>
                  <a:txBody>
                    <a:bodyPr/>
                    <a:lstStyle/>
                    <a:p>
                      <a:pPr algn="l" fontAlgn="t"/>
                      <a:r>
                        <a:rPr lang="en-US" sz="2000" u="none" strike="noStrike">
                          <a:effectLst/>
                        </a:rPr>
                        <a:t>Medication Reconciliation (procedure)</a:t>
                      </a:r>
                      <a:endParaRPr lang="en-US" sz="2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US" sz="2000" u="none" strike="noStrike">
                          <a:effectLst/>
                        </a:rPr>
                        <a:t>430193006</a:t>
                      </a:r>
                      <a:endParaRPr lang="en-US" sz="2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4094424877"/>
                  </a:ext>
                </a:extLst>
              </a:tr>
              <a:tr h="570407">
                <a:tc>
                  <a:txBody>
                    <a:bodyPr/>
                    <a:lstStyle/>
                    <a:p>
                      <a:pPr algn="l" fontAlgn="t"/>
                      <a:r>
                        <a:rPr lang="en-US" sz="2000" u="none" strike="noStrike">
                          <a:effectLst/>
                        </a:rPr>
                        <a:t>Comprehensive medication therapy review (procedure)</a:t>
                      </a:r>
                      <a:endParaRPr lang="en-US" sz="2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US" sz="2000" u="none" strike="noStrike">
                          <a:effectLst/>
                        </a:rPr>
                        <a:t>428911000124108</a:t>
                      </a:r>
                      <a:endParaRPr lang="en-US" sz="2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4052580885"/>
                  </a:ext>
                </a:extLst>
              </a:tr>
              <a:tr h="742618">
                <a:tc>
                  <a:txBody>
                    <a:bodyPr/>
                    <a:lstStyle/>
                    <a:p>
                      <a:pPr algn="l" fontAlgn="t"/>
                      <a:r>
                        <a:rPr lang="en-US" sz="2000" u="none" strike="noStrike">
                          <a:effectLst/>
                        </a:rPr>
                        <a:t>Risk evaluation and mitigation strategy consultation (procedure)</a:t>
                      </a:r>
                      <a:endParaRPr lang="en-US" sz="2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US" sz="2000" u="none" strike="noStrike">
                          <a:effectLst/>
                        </a:rPr>
                        <a:t>6061000124109</a:t>
                      </a:r>
                      <a:endParaRPr lang="en-US" sz="2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3901721757"/>
                  </a:ext>
                </a:extLst>
              </a:tr>
              <a:tr h="375893">
                <a:tc>
                  <a:txBody>
                    <a:bodyPr/>
                    <a:lstStyle/>
                    <a:p>
                      <a:pPr algn="l" fontAlgn="t"/>
                      <a:r>
                        <a:rPr lang="en-US" sz="2000" u="none" strike="noStrike">
                          <a:effectLst/>
                        </a:rPr>
                        <a:t>Medication education (procedure)</a:t>
                      </a:r>
                      <a:endParaRPr lang="en-US" sz="2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US" sz="2000" u="none" strike="noStrike">
                          <a:effectLst/>
                        </a:rPr>
                        <a:t>967006</a:t>
                      </a:r>
                      <a:endParaRPr lang="en-US" sz="2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914472062"/>
                  </a:ext>
                </a:extLst>
              </a:tr>
              <a:tr h="742618">
                <a:tc>
                  <a:txBody>
                    <a:bodyPr/>
                    <a:lstStyle/>
                    <a:p>
                      <a:pPr algn="l" fontAlgn="t"/>
                      <a:r>
                        <a:rPr lang="en-US" sz="2000" u="none" strike="noStrike">
                          <a:effectLst/>
                        </a:rPr>
                        <a:t>Medical equipment or device education (procedure)</a:t>
                      </a:r>
                      <a:endParaRPr lang="en-US" sz="2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US" sz="2000" u="none" strike="noStrike" dirty="0">
                          <a:effectLst/>
                        </a:rPr>
                        <a:t>362978005</a:t>
                      </a:r>
                      <a:endParaRPr lang="en-US" sz="20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513668327"/>
                  </a:ext>
                </a:extLst>
              </a:tr>
            </a:tbl>
          </a:graphicData>
        </a:graphic>
      </p:graphicFrame>
    </p:spTree>
    <p:extLst>
      <p:ext uri="{BB962C8B-B14F-4D97-AF65-F5344CB8AC3E}">
        <p14:creationId xmlns:p14="http://schemas.microsoft.com/office/powerpoint/2010/main" val="1093684891"/>
      </p:ext>
    </p:extLst>
  </p:cSld>
  <p:clrMapOvr>
    <a:masterClrMapping/>
  </p:clrMapOvr>
  <mc:AlternateContent xmlns:mc="http://schemas.openxmlformats.org/markup-compatibility/2006" xmlns:p14="http://schemas.microsoft.com/office/powerpoint/2010/main">
    <mc:Choice Requires="p14">
      <p:transition p14:dur="0" advClick="0" advTm="100"/>
    </mc:Choice>
    <mc:Fallback xmlns="">
      <p:transition advClick="0" advTm="100"/>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rofessional Full Color 4">
      <a:dk1>
        <a:srgbClr val="141414"/>
      </a:dk1>
      <a:lt1>
        <a:sysClr val="window" lastClr="FFFFFF"/>
      </a:lt1>
      <a:dk2>
        <a:srgbClr val="415069"/>
      </a:dk2>
      <a:lt2>
        <a:srgbClr val="FAFAFA"/>
      </a:lt2>
      <a:accent1>
        <a:srgbClr val="237DB9"/>
      </a:accent1>
      <a:accent2>
        <a:srgbClr val="14AA96"/>
      </a:accent2>
      <a:accent3>
        <a:srgbClr val="F09B14"/>
      </a:accent3>
      <a:accent4>
        <a:srgbClr val="C4392B"/>
      </a:accent4>
      <a:accent5>
        <a:srgbClr val="9B1255"/>
      </a:accent5>
      <a:accent6>
        <a:srgbClr val="643246"/>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2574</TotalTime>
  <Words>1205</Words>
  <Application>Microsoft Office PowerPoint</Application>
  <PresentationFormat>On-screen Show (4:3)</PresentationFormat>
  <Paragraphs>186</Paragraphs>
  <Slides>17</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Calibri Light</vt:lpstr>
      <vt:lpstr>Lato</vt:lpstr>
      <vt:lpstr>Lato Light</vt:lpstr>
      <vt:lpstr>Roboto</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UAMS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Smith</dc:creator>
  <cp:lastModifiedBy>Smith, Megan</cp:lastModifiedBy>
  <cp:revision>68</cp:revision>
  <dcterms:created xsi:type="dcterms:W3CDTF">2019-05-23T14:35:35Z</dcterms:created>
  <dcterms:modified xsi:type="dcterms:W3CDTF">2022-02-14T15:27:46Z</dcterms:modified>
</cp:coreProperties>
</file>